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 id="2147483724" r:id="rId5"/>
  </p:sldMasterIdLst>
  <p:notesMasterIdLst>
    <p:notesMasterId r:id="rId25"/>
  </p:notesMasterIdLst>
  <p:handoutMasterIdLst>
    <p:handoutMasterId r:id="rId26"/>
  </p:handoutMasterIdLst>
  <p:sldIdLst>
    <p:sldId id="256" r:id="rId6"/>
    <p:sldId id="270" r:id="rId7"/>
    <p:sldId id="296" r:id="rId8"/>
    <p:sldId id="272" r:id="rId9"/>
    <p:sldId id="273" r:id="rId10"/>
    <p:sldId id="325" r:id="rId11"/>
    <p:sldId id="275" r:id="rId12"/>
    <p:sldId id="283" r:id="rId13"/>
    <p:sldId id="284" r:id="rId14"/>
    <p:sldId id="285" r:id="rId15"/>
    <p:sldId id="286" r:id="rId16"/>
    <p:sldId id="287" r:id="rId17"/>
    <p:sldId id="326" r:id="rId18"/>
    <p:sldId id="288" r:id="rId19"/>
    <p:sldId id="277" r:id="rId20"/>
    <p:sldId id="278" r:id="rId21"/>
    <p:sldId id="279" r:id="rId22"/>
    <p:sldId id="280" r:id="rId23"/>
    <p:sldId id="323" r:id="rId24"/>
  </p:sldIdLst>
  <p:sldSz cx="9144000" cy="5143500" type="screen16x9"/>
  <p:notesSz cx="6934200" cy="92202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2" pos="3240" userDrawn="1">
          <p15:clr>
            <a:srgbClr val="A4A3A4"/>
          </p15:clr>
        </p15:guide>
        <p15:guide id="4" orient="horz" pos="7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B6E6"/>
    <a:srgbClr val="00447C"/>
    <a:srgbClr val="6E2585"/>
    <a:srgbClr val="EE6411"/>
    <a:srgbClr val="6EA204"/>
    <a:srgbClr val="0076CE"/>
    <a:srgbClr val="007CB8"/>
    <a:srgbClr val="CC6600"/>
    <a:srgbClr val="808080"/>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1" autoAdjust="0"/>
    <p:restoredTop sz="94644" autoAdjust="0"/>
  </p:normalViewPr>
  <p:slideViewPr>
    <p:cSldViewPr snapToGrid="0" showGuides="1">
      <p:cViewPr varScale="1">
        <p:scale>
          <a:sx n="83" d="100"/>
          <a:sy n="83" d="100"/>
        </p:scale>
        <p:origin x="876" y="56"/>
      </p:cViewPr>
      <p:guideLst>
        <p:guide pos="3240"/>
        <p:guide orient="horz" pos="756"/>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p:scale>
          <a:sx n="103" d="100"/>
          <a:sy n="103" d="100"/>
        </p:scale>
        <p:origin x="2110" y="-25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E26F4F-111D-496C-97BF-C40C4C80F7FB}" type="doc">
      <dgm:prSet loTypeId="urn:microsoft.com/office/officeart/2005/8/layout/hProcess9" loCatId="process" qsTypeId="urn:microsoft.com/office/officeart/2005/8/quickstyle/3d1" qsCatId="3D" csTypeId="urn:microsoft.com/office/officeart/2005/8/colors/accent1_1" csCatId="accent1" phldr="1"/>
      <dgm:spPr/>
      <dgm:t>
        <a:bodyPr/>
        <a:lstStyle/>
        <a:p>
          <a:endParaRPr lang="en-US"/>
        </a:p>
      </dgm:t>
    </dgm:pt>
    <dgm:pt modelId="{FFB49DF3-B8B2-4C1B-A92D-46447C803D3D}">
      <dgm:prSet phldrT="[Text]"/>
      <dgm:spPr/>
      <dgm:t>
        <a:bodyPr/>
        <a:lstStyle/>
        <a:p>
          <a:r>
            <a:rPr lang="en-IE" dirty="0">
              <a:solidFill>
                <a:schemeClr val="tx2"/>
              </a:solidFill>
            </a:rPr>
            <a:t>Step 1</a:t>
          </a:r>
          <a:endParaRPr lang="en-US" dirty="0">
            <a:solidFill>
              <a:schemeClr val="tx2"/>
            </a:solidFill>
          </a:endParaRPr>
        </a:p>
      </dgm:t>
    </dgm:pt>
    <dgm:pt modelId="{6B630894-8210-4634-9352-E088E4727CE7}" type="parTrans" cxnId="{D5C01F68-1ED8-4983-B24B-D606D865F897}">
      <dgm:prSet/>
      <dgm:spPr/>
      <dgm:t>
        <a:bodyPr/>
        <a:lstStyle/>
        <a:p>
          <a:endParaRPr lang="en-US"/>
        </a:p>
      </dgm:t>
    </dgm:pt>
    <dgm:pt modelId="{09E3E953-F1A6-4B22-930D-9E6BE12F1BD3}" type="sibTrans" cxnId="{D5C01F68-1ED8-4983-B24B-D606D865F897}">
      <dgm:prSet/>
      <dgm:spPr/>
      <dgm:t>
        <a:bodyPr/>
        <a:lstStyle/>
        <a:p>
          <a:endParaRPr lang="en-US"/>
        </a:p>
      </dgm:t>
    </dgm:pt>
    <dgm:pt modelId="{400D252A-C2A9-409D-9350-67070D165BB5}">
      <dgm:prSet phldrT="[Text]"/>
      <dgm:spPr/>
      <dgm:t>
        <a:bodyPr/>
        <a:lstStyle/>
        <a:p>
          <a:r>
            <a:rPr lang="en-US" dirty="0">
              <a:solidFill>
                <a:schemeClr val="tx2"/>
              </a:solidFill>
            </a:rPr>
            <a:t>Sets up the Dell User Profile </a:t>
          </a:r>
        </a:p>
      </dgm:t>
    </dgm:pt>
    <dgm:pt modelId="{4E6E2C0B-C2C1-4E83-93EF-C11DC013C299}" type="parTrans" cxnId="{F5AF67FD-B461-4523-A7E0-70078BDC6A9D}">
      <dgm:prSet/>
      <dgm:spPr/>
      <dgm:t>
        <a:bodyPr/>
        <a:lstStyle/>
        <a:p>
          <a:endParaRPr lang="en-US"/>
        </a:p>
      </dgm:t>
    </dgm:pt>
    <dgm:pt modelId="{2C3B57E0-021C-4EB9-B8D9-234D31FAC05E}" type="sibTrans" cxnId="{F5AF67FD-B461-4523-A7E0-70078BDC6A9D}">
      <dgm:prSet/>
      <dgm:spPr/>
      <dgm:t>
        <a:bodyPr/>
        <a:lstStyle/>
        <a:p>
          <a:endParaRPr lang="en-US"/>
        </a:p>
      </dgm:t>
    </dgm:pt>
    <dgm:pt modelId="{CE95F949-F18F-414A-8DE0-1CE7924265D0}">
      <dgm:prSet phldrT="[Text]"/>
      <dgm:spPr/>
      <dgm:t>
        <a:bodyPr/>
        <a:lstStyle/>
        <a:p>
          <a:r>
            <a:rPr lang="en-IE" dirty="0">
              <a:solidFill>
                <a:schemeClr val="tx2"/>
              </a:solidFill>
            </a:rPr>
            <a:t>Step 2</a:t>
          </a:r>
          <a:endParaRPr lang="en-US" dirty="0">
            <a:solidFill>
              <a:schemeClr val="tx2"/>
            </a:solidFill>
          </a:endParaRPr>
        </a:p>
      </dgm:t>
    </dgm:pt>
    <dgm:pt modelId="{10E9780A-4163-4E5C-A537-ECE3DC796589}" type="parTrans" cxnId="{2B444EDE-32B6-4D45-9BC6-E23C946D9331}">
      <dgm:prSet/>
      <dgm:spPr/>
      <dgm:t>
        <a:bodyPr/>
        <a:lstStyle/>
        <a:p>
          <a:endParaRPr lang="en-US"/>
        </a:p>
      </dgm:t>
    </dgm:pt>
    <dgm:pt modelId="{295CC170-9C4D-46CE-9C30-8A7B3954E99C}" type="sibTrans" cxnId="{2B444EDE-32B6-4D45-9BC6-E23C946D9331}">
      <dgm:prSet/>
      <dgm:spPr/>
      <dgm:t>
        <a:bodyPr/>
        <a:lstStyle/>
        <a:p>
          <a:endParaRPr lang="en-US"/>
        </a:p>
      </dgm:t>
    </dgm:pt>
    <dgm:pt modelId="{5197CDA3-E16E-4C11-ADBC-FF97CB936E63}">
      <dgm:prSet phldrT="[Text]"/>
      <dgm:spPr/>
      <dgm:t>
        <a:bodyPr/>
        <a:lstStyle/>
        <a:p>
          <a:r>
            <a:rPr lang="en-US" dirty="0">
              <a:solidFill>
                <a:schemeClr val="tx2"/>
              </a:solidFill>
            </a:rPr>
            <a:t>Associates the Dell User profile with a Dell EMC account</a:t>
          </a:r>
        </a:p>
      </dgm:t>
    </dgm:pt>
    <dgm:pt modelId="{F3544670-95A4-4C03-87EB-EF68C0D26339}" type="parTrans" cxnId="{72D9A1C2-518B-40DD-A029-6B9973113518}">
      <dgm:prSet/>
      <dgm:spPr/>
      <dgm:t>
        <a:bodyPr/>
        <a:lstStyle/>
        <a:p>
          <a:endParaRPr lang="en-US"/>
        </a:p>
      </dgm:t>
    </dgm:pt>
    <dgm:pt modelId="{E4A8F49D-D2B8-4465-B47C-2553B8D2867C}" type="sibTrans" cxnId="{72D9A1C2-518B-40DD-A029-6B9973113518}">
      <dgm:prSet/>
      <dgm:spPr/>
      <dgm:t>
        <a:bodyPr/>
        <a:lstStyle/>
        <a:p>
          <a:endParaRPr lang="en-US"/>
        </a:p>
      </dgm:t>
    </dgm:pt>
    <dgm:pt modelId="{227C1313-01C1-4E50-979F-1A435B9D0619}" type="pres">
      <dgm:prSet presAssocID="{DBE26F4F-111D-496C-97BF-C40C4C80F7FB}" presName="CompostProcess" presStyleCnt="0">
        <dgm:presLayoutVars>
          <dgm:dir/>
          <dgm:resizeHandles val="exact"/>
        </dgm:presLayoutVars>
      </dgm:prSet>
      <dgm:spPr/>
    </dgm:pt>
    <dgm:pt modelId="{F9D09016-39AF-49A3-BAA8-FE8E85219A0D}" type="pres">
      <dgm:prSet presAssocID="{DBE26F4F-111D-496C-97BF-C40C4C80F7FB}" presName="arrow" presStyleLbl="bgShp" presStyleIdx="0" presStyleCnt="1"/>
      <dgm:spPr/>
    </dgm:pt>
    <dgm:pt modelId="{DFC39FAE-4A23-4EDF-91A7-8252929E3CB8}" type="pres">
      <dgm:prSet presAssocID="{DBE26F4F-111D-496C-97BF-C40C4C80F7FB}" presName="linearProcess" presStyleCnt="0"/>
      <dgm:spPr/>
    </dgm:pt>
    <dgm:pt modelId="{9F55BEDB-9D99-4636-8F40-98CC18049999}" type="pres">
      <dgm:prSet presAssocID="{FFB49DF3-B8B2-4C1B-A92D-46447C803D3D}" presName="textNode" presStyleLbl="node1" presStyleIdx="0" presStyleCnt="2">
        <dgm:presLayoutVars>
          <dgm:bulletEnabled val="1"/>
        </dgm:presLayoutVars>
      </dgm:prSet>
      <dgm:spPr/>
    </dgm:pt>
    <dgm:pt modelId="{79A4E269-4598-415B-A38C-117235A793F6}" type="pres">
      <dgm:prSet presAssocID="{09E3E953-F1A6-4B22-930D-9E6BE12F1BD3}" presName="sibTrans" presStyleCnt="0"/>
      <dgm:spPr/>
    </dgm:pt>
    <dgm:pt modelId="{5F38391F-07B3-4D69-B06F-B8E138EDACD4}" type="pres">
      <dgm:prSet presAssocID="{CE95F949-F18F-414A-8DE0-1CE7924265D0}" presName="textNode" presStyleLbl="node1" presStyleIdx="1" presStyleCnt="2">
        <dgm:presLayoutVars>
          <dgm:bulletEnabled val="1"/>
        </dgm:presLayoutVars>
      </dgm:prSet>
      <dgm:spPr/>
    </dgm:pt>
  </dgm:ptLst>
  <dgm:cxnLst>
    <dgm:cxn modelId="{5A0C2322-2579-4E80-BFF7-FF3FB916D14B}" type="presOf" srcId="{CE95F949-F18F-414A-8DE0-1CE7924265D0}" destId="{5F38391F-07B3-4D69-B06F-B8E138EDACD4}" srcOrd="0" destOrd="0" presId="urn:microsoft.com/office/officeart/2005/8/layout/hProcess9"/>
    <dgm:cxn modelId="{00339E2B-AC8E-40AA-AAC7-C50161B521B7}" type="presOf" srcId="{FFB49DF3-B8B2-4C1B-A92D-46447C803D3D}" destId="{9F55BEDB-9D99-4636-8F40-98CC18049999}" srcOrd="0" destOrd="0" presId="urn:microsoft.com/office/officeart/2005/8/layout/hProcess9"/>
    <dgm:cxn modelId="{D5C01F68-1ED8-4983-B24B-D606D865F897}" srcId="{DBE26F4F-111D-496C-97BF-C40C4C80F7FB}" destId="{FFB49DF3-B8B2-4C1B-A92D-46447C803D3D}" srcOrd="0" destOrd="0" parTransId="{6B630894-8210-4634-9352-E088E4727CE7}" sibTransId="{09E3E953-F1A6-4B22-930D-9E6BE12F1BD3}"/>
    <dgm:cxn modelId="{B8010B6D-9749-4505-959D-B5A5FA165FD0}" type="presOf" srcId="{5197CDA3-E16E-4C11-ADBC-FF97CB936E63}" destId="{5F38391F-07B3-4D69-B06F-B8E138EDACD4}" srcOrd="0" destOrd="1" presId="urn:microsoft.com/office/officeart/2005/8/layout/hProcess9"/>
    <dgm:cxn modelId="{55EA9D71-7BFD-434D-9970-1F78273B39E4}" type="presOf" srcId="{DBE26F4F-111D-496C-97BF-C40C4C80F7FB}" destId="{227C1313-01C1-4E50-979F-1A435B9D0619}" srcOrd="0" destOrd="0" presId="urn:microsoft.com/office/officeart/2005/8/layout/hProcess9"/>
    <dgm:cxn modelId="{72D9A1C2-518B-40DD-A029-6B9973113518}" srcId="{CE95F949-F18F-414A-8DE0-1CE7924265D0}" destId="{5197CDA3-E16E-4C11-ADBC-FF97CB936E63}" srcOrd="0" destOrd="0" parTransId="{F3544670-95A4-4C03-87EB-EF68C0D26339}" sibTransId="{E4A8F49D-D2B8-4465-B47C-2553B8D2867C}"/>
    <dgm:cxn modelId="{2B444EDE-32B6-4D45-9BC6-E23C946D9331}" srcId="{DBE26F4F-111D-496C-97BF-C40C4C80F7FB}" destId="{CE95F949-F18F-414A-8DE0-1CE7924265D0}" srcOrd="1" destOrd="0" parTransId="{10E9780A-4163-4E5C-A537-ECE3DC796589}" sibTransId="{295CC170-9C4D-46CE-9C30-8A7B3954E99C}"/>
    <dgm:cxn modelId="{F5AF67FD-B461-4523-A7E0-70078BDC6A9D}" srcId="{FFB49DF3-B8B2-4C1B-A92D-46447C803D3D}" destId="{400D252A-C2A9-409D-9350-67070D165BB5}" srcOrd="0" destOrd="0" parTransId="{4E6E2C0B-C2C1-4E83-93EF-C11DC013C299}" sibTransId="{2C3B57E0-021C-4EB9-B8D9-234D31FAC05E}"/>
    <dgm:cxn modelId="{870585FF-1837-46B0-BF31-4317F068359B}" type="presOf" srcId="{400D252A-C2A9-409D-9350-67070D165BB5}" destId="{9F55BEDB-9D99-4636-8F40-98CC18049999}" srcOrd="0" destOrd="1" presId="urn:microsoft.com/office/officeart/2005/8/layout/hProcess9"/>
    <dgm:cxn modelId="{8E206116-86D7-4F95-B682-40D162380D59}" type="presParOf" srcId="{227C1313-01C1-4E50-979F-1A435B9D0619}" destId="{F9D09016-39AF-49A3-BAA8-FE8E85219A0D}" srcOrd="0" destOrd="0" presId="urn:microsoft.com/office/officeart/2005/8/layout/hProcess9"/>
    <dgm:cxn modelId="{A640C1CE-9D06-4682-80A1-DD360F6E6035}" type="presParOf" srcId="{227C1313-01C1-4E50-979F-1A435B9D0619}" destId="{DFC39FAE-4A23-4EDF-91A7-8252929E3CB8}" srcOrd="1" destOrd="0" presId="urn:microsoft.com/office/officeart/2005/8/layout/hProcess9"/>
    <dgm:cxn modelId="{B1914584-F23D-4626-A0CD-071FB614FC91}" type="presParOf" srcId="{DFC39FAE-4A23-4EDF-91A7-8252929E3CB8}" destId="{9F55BEDB-9D99-4636-8F40-98CC18049999}" srcOrd="0" destOrd="0" presId="urn:microsoft.com/office/officeart/2005/8/layout/hProcess9"/>
    <dgm:cxn modelId="{0CEBEA73-8BA7-4951-A8C7-8B295399233C}" type="presParOf" srcId="{DFC39FAE-4A23-4EDF-91A7-8252929E3CB8}" destId="{79A4E269-4598-415B-A38C-117235A793F6}" srcOrd="1" destOrd="0" presId="urn:microsoft.com/office/officeart/2005/8/layout/hProcess9"/>
    <dgm:cxn modelId="{46FEB083-D5BD-47A0-B3AF-E8AD5BB93E8C}" type="presParOf" srcId="{DFC39FAE-4A23-4EDF-91A7-8252929E3CB8}" destId="{5F38391F-07B3-4D69-B06F-B8E138EDACD4}" srcOrd="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09016-39AF-49A3-BAA8-FE8E85219A0D}">
      <dsp:nvSpPr>
        <dsp:cNvPr id="0" name=""/>
        <dsp:cNvSpPr/>
      </dsp:nvSpPr>
      <dsp:spPr>
        <a:xfrm>
          <a:off x="596844" y="0"/>
          <a:ext cx="6764240" cy="2949575"/>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F55BEDB-9D99-4636-8F40-98CC18049999}">
      <dsp:nvSpPr>
        <dsp:cNvPr id="0" name=""/>
        <dsp:cNvSpPr/>
      </dsp:nvSpPr>
      <dsp:spPr>
        <a:xfrm>
          <a:off x="275982" y="884872"/>
          <a:ext cx="3605937" cy="117983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E" sz="2200" kern="1200" dirty="0">
              <a:solidFill>
                <a:schemeClr val="tx2"/>
              </a:solidFill>
            </a:rPr>
            <a:t>Step 1</a:t>
          </a:r>
          <a:endParaRPr lang="en-US" sz="22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a:solidFill>
                <a:schemeClr val="tx2"/>
              </a:solidFill>
            </a:rPr>
            <a:t>Sets up the Dell User Profile </a:t>
          </a:r>
        </a:p>
      </dsp:txBody>
      <dsp:txXfrm>
        <a:off x="333577" y="942467"/>
        <a:ext cx="3490747" cy="1064640"/>
      </dsp:txXfrm>
    </dsp:sp>
    <dsp:sp modelId="{5F38391F-07B3-4D69-B06F-B8E138EDACD4}">
      <dsp:nvSpPr>
        <dsp:cNvPr id="0" name=""/>
        <dsp:cNvSpPr/>
      </dsp:nvSpPr>
      <dsp:spPr>
        <a:xfrm>
          <a:off x="4076010" y="884872"/>
          <a:ext cx="3605937" cy="117983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IE" sz="2200" kern="1200" dirty="0">
              <a:solidFill>
                <a:schemeClr val="tx2"/>
              </a:solidFill>
            </a:rPr>
            <a:t>Step 2</a:t>
          </a:r>
          <a:endParaRPr lang="en-US" sz="2200" kern="1200" dirty="0">
            <a:solidFill>
              <a:schemeClr val="tx2"/>
            </a:solidFill>
          </a:endParaRPr>
        </a:p>
        <a:p>
          <a:pPr marL="171450" lvl="1" indent="-171450" algn="l" defTabSz="755650">
            <a:lnSpc>
              <a:spcPct val="90000"/>
            </a:lnSpc>
            <a:spcBef>
              <a:spcPct val="0"/>
            </a:spcBef>
            <a:spcAft>
              <a:spcPct val="15000"/>
            </a:spcAft>
            <a:buChar char="•"/>
          </a:pPr>
          <a:r>
            <a:rPr lang="en-US" sz="1700" kern="1200" dirty="0">
              <a:solidFill>
                <a:schemeClr val="tx2"/>
              </a:solidFill>
            </a:rPr>
            <a:t>Associates the Dell User profile with a Dell EMC account</a:t>
          </a:r>
        </a:p>
      </dsp:txBody>
      <dsp:txXfrm>
        <a:off x="4133605" y="942467"/>
        <a:ext cx="3490747" cy="1064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Box 19"/>
          <p:cNvSpPr txBox="1"/>
          <p:nvPr/>
        </p:nvSpPr>
        <p:spPr>
          <a:xfrm>
            <a:off x="279101" y="8990471"/>
            <a:ext cx="95629" cy="83793"/>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bg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dirty="0" err="1">
              <a:solidFill>
                <a:schemeClr val="bg2"/>
              </a:solidFill>
              <a:latin typeface="Arial" panose="020B0604020202020204" pitchFamily="34" charset="0"/>
              <a:ea typeface="+mn-ea"/>
              <a:cs typeface="+mn-cs"/>
            </a:endParaRPr>
          </a:p>
        </p:txBody>
      </p:sp>
      <p:sp>
        <p:nvSpPr>
          <p:cNvPr id="5" name="fl" descr="                              Dell - Internal Use - Confidential&#10;"/>
          <p:cNvSpPr txBox="1"/>
          <p:nvPr/>
        </p:nvSpPr>
        <p:spPr>
          <a:xfrm>
            <a:off x="520065" y="8989695"/>
            <a:ext cx="1207507" cy="83793"/>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b="1" dirty="0">
                <a:solidFill>
                  <a:schemeClr val="bg2"/>
                </a:solidFill>
                <a:latin typeface="Arial" panose="020B0604020202020204" pitchFamily="34" charset="0"/>
              </a:rPr>
              <a:t>Dell </a:t>
            </a:r>
            <a:r>
              <a:rPr lang="en-US" b="1" dirty="0">
                <a:solidFill>
                  <a:schemeClr val="bg2"/>
                </a:solidFill>
                <a:latin typeface="Arial" panose="020B0604020202020204" pitchFamily="34" charset="0"/>
                <a:cs typeface="Arial" panose="020B0604020202020204" pitchFamily="34" charset="0"/>
              </a:rPr>
              <a:t>–</a:t>
            </a:r>
            <a:r>
              <a:rPr lang="en-US" b="1" dirty="0">
                <a:solidFill>
                  <a:schemeClr val="bg2"/>
                </a:solidFill>
                <a:latin typeface="Arial" panose="020B0604020202020204" pitchFamily="34" charset="0"/>
              </a:rPr>
              <a:t> Internal Use </a:t>
            </a:r>
            <a:r>
              <a:rPr lang="en-US" b="1" dirty="0">
                <a:solidFill>
                  <a:schemeClr val="bg2"/>
                </a:solidFill>
                <a:latin typeface="Arial" panose="020B0604020202020204" pitchFamily="34" charset="0"/>
                <a:cs typeface="Arial" panose="020B0604020202020204" pitchFamily="34" charset="0"/>
              </a:rPr>
              <a:t>–</a:t>
            </a:r>
            <a:r>
              <a:rPr lang="en-US" b="1" dirty="0">
                <a:solidFill>
                  <a:schemeClr val="bg2"/>
                </a:solidFill>
                <a:latin typeface="Arial" panose="020B0604020202020204" pitchFamily="34" charset="0"/>
              </a:rPr>
              <a:t> Confidential</a:t>
            </a:r>
          </a:p>
        </p:txBody>
      </p:sp>
    </p:spTree>
    <p:extLst>
      <p:ext uri="{BB962C8B-B14F-4D97-AF65-F5344CB8AC3E}">
        <p14:creationId xmlns:p14="http://schemas.microsoft.com/office/powerpoint/2010/main" val="4227136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96888" y="173038"/>
            <a:ext cx="5940425" cy="3341687"/>
          </a:xfrm>
          <a:prstGeom prst="rect">
            <a:avLst/>
          </a:prstGeom>
          <a:noFill/>
          <a:ln w="12700">
            <a:solidFill>
              <a:prstClr val="black"/>
            </a:solidFill>
          </a:ln>
        </p:spPr>
        <p:txBody>
          <a:bodyPr vert="horz" lIns="92309" tIns="46154" rIns="92309" bIns="46154" rtlCol="0" anchor="ctr"/>
          <a:lstStyle/>
          <a:p>
            <a:endParaRPr lang="en-US" dirty="0"/>
          </a:p>
        </p:txBody>
      </p:sp>
      <p:sp>
        <p:nvSpPr>
          <p:cNvPr id="5" name="Notes Placeholder 4"/>
          <p:cNvSpPr>
            <a:spLocks noGrp="1"/>
          </p:cNvSpPr>
          <p:nvPr>
            <p:ph type="body" sz="quarter" idx="3"/>
          </p:nvPr>
        </p:nvSpPr>
        <p:spPr>
          <a:xfrm>
            <a:off x="462280" y="3803332"/>
            <a:ext cx="6009640" cy="449484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Box 19"/>
          <p:cNvSpPr txBox="1"/>
          <p:nvPr/>
        </p:nvSpPr>
        <p:spPr>
          <a:xfrm>
            <a:off x="279101" y="8990471"/>
            <a:ext cx="95629" cy="83793"/>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chemeClr val="bg2"/>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dirty="0" err="1">
              <a:solidFill>
                <a:schemeClr val="bg2"/>
              </a:solidFill>
              <a:latin typeface="Arial" panose="020B0604020202020204" pitchFamily="34" charset="0"/>
              <a:ea typeface="+mn-ea"/>
              <a:cs typeface="+mn-cs"/>
            </a:endParaRPr>
          </a:p>
        </p:txBody>
      </p:sp>
      <p:sp>
        <p:nvSpPr>
          <p:cNvPr id="7" name="fl" descr="                              Dell - Internal Use - Confidential&#10;"/>
          <p:cNvSpPr txBox="1"/>
          <p:nvPr/>
        </p:nvSpPr>
        <p:spPr>
          <a:xfrm>
            <a:off x="520065" y="8989695"/>
            <a:ext cx="1207507" cy="83793"/>
          </a:xfrm>
          <a:prstGeom prst="rect">
            <a:avLst/>
          </a:prstGeom>
          <a:noFill/>
        </p:spPr>
        <p:txBody>
          <a:bodyPr vert="horz" wrap="none" lIns="0" tIns="0" rIns="0" bIns="0" rtlCol="0" anchor="ctr" anchorCtr="0">
            <a:spAutoFit/>
          </a:bodyPr>
          <a:lstStyle>
            <a:defPPr>
              <a:defRPr lang="en-US"/>
            </a:defPPr>
            <a:lvl1pPr marL="0" marR="0" indent="0" defTabSz="914400" eaLnBrk="1" latinLnBrk="0" hangingPunct="1">
              <a:lnSpc>
                <a:spcPct val="90000"/>
              </a:lnSpc>
              <a:spcBef>
                <a:spcPts val="100"/>
              </a:spcBef>
              <a:spcAft>
                <a:spcPts val="100"/>
              </a:spcAft>
              <a:buClrTx/>
              <a:buSzTx/>
              <a:buFontTx/>
              <a:buNone/>
              <a:tabLst/>
              <a:defRPr sz="600" b="0" i="0" u="none" baseline="0">
                <a:solidFill>
                  <a:srgbClr val="7F7F7F"/>
                </a:solidFill>
                <a:latin typeface="+mn-lt"/>
              </a:defRPr>
            </a:lvl1pPr>
          </a:lstStyle>
          <a:p>
            <a:pPr lvl="0"/>
            <a:r>
              <a:rPr lang="en-US" b="1" dirty="0">
                <a:solidFill>
                  <a:schemeClr val="bg2"/>
                </a:solidFill>
                <a:latin typeface="Arial" panose="020B0604020202020204" pitchFamily="34" charset="0"/>
              </a:rPr>
              <a:t>Dell </a:t>
            </a:r>
            <a:r>
              <a:rPr lang="en-US" b="1" dirty="0">
                <a:solidFill>
                  <a:schemeClr val="bg2"/>
                </a:solidFill>
                <a:latin typeface="Arial" panose="020B0604020202020204" pitchFamily="34" charset="0"/>
                <a:cs typeface="Arial" panose="020B0604020202020204" pitchFamily="34" charset="0"/>
              </a:rPr>
              <a:t>–</a:t>
            </a:r>
            <a:r>
              <a:rPr lang="en-US" b="1" dirty="0">
                <a:solidFill>
                  <a:schemeClr val="bg2"/>
                </a:solidFill>
                <a:latin typeface="Arial" panose="020B0604020202020204" pitchFamily="34" charset="0"/>
              </a:rPr>
              <a:t> Internal Use </a:t>
            </a:r>
            <a:r>
              <a:rPr lang="en-US" b="1" dirty="0">
                <a:solidFill>
                  <a:schemeClr val="bg2"/>
                </a:solidFill>
                <a:latin typeface="Arial" panose="020B0604020202020204" pitchFamily="34" charset="0"/>
                <a:cs typeface="Arial" panose="020B0604020202020204" pitchFamily="34" charset="0"/>
              </a:rPr>
              <a:t>–</a:t>
            </a:r>
            <a:r>
              <a:rPr lang="en-US" b="1" dirty="0">
                <a:solidFill>
                  <a:schemeClr val="bg2"/>
                </a:solidFill>
                <a:latin typeface="Arial" panose="020B0604020202020204" pitchFamily="34" charset="0"/>
              </a:rPr>
              <a:t> Confidential</a:t>
            </a:r>
          </a:p>
        </p:txBody>
      </p:sp>
    </p:spTree>
    <p:extLst>
      <p:ext uri="{BB962C8B-B14F-4D97-AF65-F5344CB8AC3E}">
        <p14:creationId xmlns:p14="http://schemas.microsoft.com/office/powerpoint/2010/main" val="2384313598"/>
      </p:ext>
    </p:extLst>
  </p:cSld>
  <p:clrMap bg1="lt1" tx1="dk1" bg2="lt2" tx2="dk2" accent1="accent1" accent2="accent2" accent3="accent3" accent4="accent4" accent5="accent5" accent6="accent6" hlink="hlink" folHlink="folHlink"/>
  <p:notesStyle>
    <a:lvl1pPr marL="0" algn="l" defTabSz="685800" rtl="0" eaLnBrk="1" latinLnBrk="0" hangingPunct="1">
      <a:spcBef>
        <a:spcPts val="0"/>
      </a:spcBef>
      <a:defRPr sz="1100" kern="1200">
        <a:solidFill>
          <a:schemeClr val="bg2"/>
        </a:solidFill>
        <a:latin typeface="Arial" panose="020B0604020202020204" pitchFamily="34" charset="0"/>
        <a:ea typeface="+mn-ea"/>
        <a:cs typeface="+mn-cs"/>
      </a:defRPr>
    </a:lvl1pPr>
    <a:lvl2pPr marL="5143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2pPr>
    <a:lvl3pPr marL="8572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3pPr>
    <a:lvl4pPr marL="1200150" indent="-171450" algn="l" defTabSz="685800" rtl="0" eaLnBrk="1" latinLnBrk="0" hangingPunct="1">
      <a:spcBef>
        <a:spcPts val="300"/>
      </a:spcBef>
      <a:buClrTx/>
      <a:buFont typeface="Arial" panose="020B0604020202020204" pitchFamily="34" charset="0"/>
      <a:buChar char="▪"/>
      <a:defRPr sz="1100" kern="1200">
        <a:solidFill>
          <a:schemeClr val="bg2"/>
        </a:solidFill>
        <a:latin typeface="Arial" panose="020B0604020202020204" pitchFamily="34" charset="0"/>
        <a:ea typeface="+mn-ea"/>
        <a:cs typeface="+mn-cs"/>
      </a:defRPr>
    </a:lvl4pPr>
    <a:lvl5pPr marL="1543050" indent="-171450" algn="l" defTabSz="685800" rtl="0" eaLnBrk="1" latinLnBrk="0" hangingPunct="1">
      <a:spcBef>
        <a:spcPts val="300"/>
      </a:spcBef>
      <a:buClrTx/>
      <a:buFont typeface="Arial" panose="020B0604020202020204" pitchFamily="34" charset="0"/>
      <a:buChar char="•"/>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0C16AE-CF14-444C-A8BD-27DC6F640B4D}" type="slidenum">
              <a:rPr lang="en-US" smtClean="0"/>
              <a:t>7</a:t>
            </a:fld>
            <a:endParaRPr lang="en-US"/>
          </a:p>
        </p:txBody>
      </p:sp>
    </p:spTree>
    <p:extLst>
      <p:ext uri="{BB962C8B-B14F-4D97-AF65-F5344CB8AC3E}">
        <p14:creationId xmlns:p14="http://schemas.microsoft.com/office/powerpoint/2010/main" val="76024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2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85750" y="414337"/>
            <a:ext cx="6672399"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285750" y="2057400"/>
            <a:ext cx="6672399"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1832" y="4869180"/>
            <a:ext cx="1062483" cy="188886"/>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9C333194-8C0C-4D98-B752-2E738C8BBE7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946" y="85434"/>
            <a:ext cx="1432369" cy="228600"/>
          </a:xfrm>
          <a:prstGeom prst="rect">
            <a:avLst/>
          </a:prstGeom>
        </p:spPr>
      </p:pic>
    </p:spTree>
    <p:extLst>
      <p:ext uri="{BB962C8B-B14F-4D97-AF65-F5344CB8AC3E}">
        <p14:creationId xmlns:p14="http://schemas.microsoft.com/office/powerpoint/2010/main" val="2382894134"/>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50" y="685800"/>
            <a:ext cx="672465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AEAE302A-3DBA-4521-AB2E-30BDD11A79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
        <p:nvSpPr>
          <p:cNvPr id="5" name="Title 4">
            <a:extLst>
              <a:ext uri="{FF2B5EF4-FFF2-40B4-BE49-F238E27FC236}">
                <a16:creationId xmlns:a16="http://schemas.microsoft.com/office/drawing/2014/main" id="{66D1D2D0-EE73-407B-89B0-321ACD9C72E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5148629"/>
      </p:ext>
    </p:extLst>
  </p:cSld>
  <p:clrMapOvr>
    <a:masterClrMapping/>
  </p:clrMapOvr>
  <p:transition spd="med">
    <p:wipe dir="r"/>
  </p:transition>
  <p:extLst mod="1">
    <p:ext uri="{DCECCB84-F9BA-43D5-87BE-67443E8EF086}">
      <p15:sldGuideLst xmlns:p15="http://schemas.microsoft.com/office/powerpoint/2012/main">
        <p15:guide id="1" orient="horz" pos="4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6580167"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285750" y="1200150"/>
            <a:ext cx="4057650" cy="3263504"/>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4" name="Content Placeholder 3"/>
          <p:cNvSpPr>
            <a:spLocks noGrp="1"/>
          </p:cNvSpPr>
          <p:nvPr>
            <p:ph sz="half" idx="2"/>
          </p:nvPr>
        </p:nvSpPr>
        <p:spPr>
          <a:xfrm>
            <a:off x="4800600" y="1209675"/>
            <a:ext cx="4057650" cy="3263504"/>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pic>
        <p:nvPicPr>
          <p:cNvPr id="7" name="Picture 6">
            <a:extLst>
              <a:ext uri="{FF2B5EF4-FFF2-40B4-BE49-F238E27FC236}">
                <a16:creationId xmlns:a16="http://schemas.microsoft.com/office/drawing/2014/main" id="{8AD768DA-EBD4-4EB2-85F1-4FD6F7DC15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400038547"/>
      </p:ext>
    </p:extLst>
  </p:cSld>
  <p:clrMapOvr>
    <a:masterClrMapping/>
  </p:clrMapOvr>
  <p:transition spd="med">
    <p:wipe dir="r"/>
  </p:transition>
  <p:extLst mod="1">
    <p:ext uri="{DCECCB84-F9BA-43D5-87BE-67443E8EF086}">
      <p15:sldGuideLst xmlns:p15="http://schemas.microsoft.com/office/powerpoint/2012/main">
        <p15:guide id="1" orient="horz" pos="75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6580167"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285750" y="1419225"/>
            <a:ext cx="4057650" cy="3057525"/>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4" name="Content Placeholder 3"/>
          <p:cNvSpPr>
            <a:spLocks noGrp="1"/>
          </p:cNvSpPr>
          <p:nvPr>
            <p:ph sz="half" idx="2"/>
          </p:nvPr>
        </p:nvSpPr>
        <p:spPr>
          <a:xfrm>
            <a:off x="4800600" y="1428750"/>
            <a:ext cx="4057650" cy="3057525"/>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5" name="Text Placeholder 2"/>
          <p:cNvSpPr>
            <a:spLocks noGrp="1"/>
          </p:cNvSpPr>
          <p:nvPr>
            <p:ph type="body" idx="10"/>
          </p:nvPr>
        </p:nvSpPr>
        <p:spPr>
          <a:xfrm>
            <a:off x="285750" y="971550"/>
            <a:ext cx="4057650" cy="285750"/>
          </a:xfrm>
          <a:prstGeom prst="rect">
            <a:avLst/>
          </a:prstGeom>
        </p:spPr>
        <p:txBody>
          <a:bodyPr lIns="0" tIns="0" rIns="0" bIns="0" anchor="t" anchorCtr="0"/>
          <a:lstStyle>
            <a:lvl1pPr marL="0" indent="0">
              <a:buNone/>
              <a:defRPr sz="20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ext Placeholder 4"/>
          <p:cNvSpPr>
            <a:spLocks noGrp="1"/>
          </p:cNvSpPr>
          <p:nvPr>
            <p:ph type="body" sz="quarter" idx="3"/>
          </p:nvPr>
        </p:nvSpPr>
        <p:spPr>
          <a:xfrm>
            <a:off x="4780617" y="971550"/>
            <a:ext cx="4077633" cy="285750"/>
          </a:xfrm>
          <a:prstGeom prst="rect">
            <a:avLst/>
          </a:prstGeom>
        </p:spPr>
        <p:txBody>
          <a:bodyPr lIns="0" tIns="0" rIns="0" bIns="0" anchor="t" anchorCtr="0"/>
          <a:lstStyle>
            <a:lvl1pPr marL="0" indent="0">
              <a:buNone/>
              <a:defRPr sz="20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pic>
        <p:nvPicPr>
          <p:cNvPr id="9" name="Picture 8">
            <a:extLst>
              <a:ext uri="{FF2B5EF4-FFF2-40B4-BE49-F238E27FC236}">
                <a16:creationId xmlns:a16="http://schemas.microsoft.com/office/drawing/2014/main" id="{6B8DC2F3-B503-486C-8F38-09B48CF8D4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3528091173"/>
      </p:ext>
    </p:extLst>
  </p:cSld>
  <p:clrMapOvr>
    <a:masterClrMapping/>
  </p:clrMapOvr>
  <p:transition spd="med">
    <p:wipe dir="r"/>
  </p:transition>
  <p:extLst mod="1">
    <p:ext uri="{DCECCB84-F9BA-43D5-87BE-67443E8EF086}">
      <p15:sldGuideLst xmlns:p15="http://schemas.microsoft.com/office/powerpoint/2012/main">
        <p15:guide id="1" orient="horz" pos="6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6580167"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285750" y="1543050"/>
            <a:ext cx="2686050" cy="3057525"/>
          </a:xfrm>
          <a:prstGeom prst="rect">
            <a:avLst/>
          </a:prstGeom>
        </p:spPr>
        <p:txBody>
          <a:bodyPr lIns="0" tIns="0" rIns="0" bIns="0"/>
          <a:lstStyle>
            <a:lvl1pPr>
              <a:buClr>
                <a:srgbClr val="808080"/>
              </a:buClr>
              <a:defRPr lang="en-US" sz="1600" dirty="0" smtClean="0">
                <a:solidFill>
                  <a:schemeClr val="bg2"/>
                </a:solidFill>
                <a:latin typeface="Arial" panose="020B0604020202020204" pitchFamily="34" charset="0"/>
              </a:defRPr>
            </a:lvl1pPr>
            <a:lvl2pPr>
              <a:buClr>
                <a:srgbClr val="808080"/>
              </a:buClr>
              <a:defRPr lang="en-US" sz="1200" dirty="0" smtClean="0">
                <a:solidFill>
                  <a:schemeClr val="bg2"/>
                </a:solidFill>
                <a:latin typeface="Arial" panose="020B0604020202020204" pitchFamily="34" charset="0"/>
              </a:defRPr>
            </a:lvl2pPr>
            <a:lvl3pPr>
              <a:buClr>
                <a:srgbClr val="808080"/>
              </a:buClr>
              <a:defRPr lang="en-US" sz="105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4" name="Content Placeholder 3"/>
          <p:cNvSpPr>
            <a:spLocks noGrp="1"/>
          </p:cNvSpPr>
          <p:nvPr>
            <p:ph sz="half" idx="2"/>
          </p:nvPr>
        </p:nvSpPr>
        <p:spPr>
          <a:xfrm>
            <a:off x="3228975" y="1543050"/>
            <a:ext cx="2686050" cy="3057525"/>
          </a:xfrm>
          <a:prstGeom prst="rect">
            <a:avLst/>
          </a:prstGeom>
        </p:spPr>
        <p:txBody>
          <a:bodyPr lIns="0" tIns="0" rIns="0" bIns="0"/>
          <a:lstStyle>
            <a:lvl1pPr>
              <a:buClr>
                <a:srgbClr val="808080"/>
              </a:buClr>
              <a:defRPr lang="en-US" sz="1600" dirty="0" smtClean="0">
                <a:solidFill>
                  <a:schemeClr val="bg2"/>
                </a:solidFill>
                <a:latin typeface="Arial" panose="020B0604020202020204" pitchFamily="34" charset="0"/>
              </a:defRPr>
            </a:lvl1pPr>
            <a:lvl2pPr>
              <a:buClr>
                <a:srgbClr val="808080"/>
              </a:buClr>
              <a:defRPr lang="en-US" sz="1200" dirty="0" smtClean="0">
                <a:solidFill>
                  <a:schemeClr val="bg2"/>
                </a:solidFill>
                <a:latin typeface="Arial" panose="020B0604020202020204" pitchFamily="34" charset="0"/>
              </a:defRPr>
            </a:lvl2pPr>
            <a:lvl3pPr>
              <a:buClr>
                <a:srgbClr val="808080"/>
              </a:buClr>
              <a:defRPr lang="en-US" sz="105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5" name="Text Placeholder 2"/>
          <p:cNvSpPr>
            <a:spLocks noGrp="1"/>
          </p:cNvSpPr>
          <p:nvPr>
            <p:ph type="body" idx="10"/>
          </p:nvPr>
        </p:nvSpPr>
        <p:spPr>
          <a:xfrm>
            <a:off x="285750" y="971550"/>
            <a:ext cx="2686050" cy="2857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ext Placeholder 4"/>
          <p:cNvSpPr>
            <a:spLocks noGrp="1"/>
          </p:cNvSpPr>
          <p:nvPr>
            <p:ph type="body" sz="quarter" idx="3"/>
          </p:nvPr>
        </p:nvSpPr>
        <p:spPr>
          <a:xfrm>
            <a:off x="3200400" y="971550"/>
            <a:ext cx="2686050" cy="2857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Content Placeholder 3"/>
          <p:cNvSpPr>
            <a:spLocks noGrp="1"/>
          </p:cNvSpPr>
          <p:nvPr>
            <p:ph sz="half" idx="11"/>
          </p:nvPr>
        </p:nvSpPr>
        <p:spPr>
          <a:xfrm>
            <a:off x="6172200" y="1543050"/>
            <a:ext cx="2686050" cy="3057525"/>
          </a:xfrm>
          <a:prstGeom prst="rect">
            <a:avLst/>
          </a:prstGeom>
        </p:spPr>
        <p:txBody>
          <a:bodyPr lIns="0" tIns="0" rIns="0" bIns="0"/>
          <a:lstStyle>
            <a:lvl1pPr>
              <a:buClr>
                <a:srgbClr val="808080"/>
              </a:buClr>
              <a:defRPr lang="en-US" sz="1600" dirty="0" smtClean="0">
                <a:solidFill>
                  <a:schemeClr val="bg2"/>
                </a:solidFill>
                <a:latin typeface="Arial" panose="020B0604020202020204" pitchFamily="34" charset="0"/>
              </a:defRPr>
            </a:lvl1pPr>
            <a:lvl2pPr>
              <a:buClr>
                <a:srgbClr val="808080"/>
              </a:buClr>
              <a:defRPr lang="en-US" sz="1200" dirty="0" smtClean="0">
                <a:solidFill>
                  <a:schemeClr val="bg2"/>
                </a:solidFill>
                <a:latin typeface="Arial" panose="020B0604020202020204" pitchFamily="34" charset="0"/>
              </a:defRPr>
            </a:lvl2pPr>
            <a:lvl3pPr>
              <a:buClr>
                <a:srgbClr val="808080"/>
              </a:buClr>
              <a:defRPr lang="en-US" sz="105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8" name="Text Placeholder 4"/>
          <p:cNvSpPr>
            <a:spLocks noGrp="1"/>
          </p:cNvSpPr>
          <p:nvPr>
            <p:ph type="body" sz="quarter" idx="12"/>
          </p:nvPr>
        </p:nvSpPr>
        <p:spPr>
          <a:xfrm>
            <a:off x="6152217" y="971550"/>
            <a:ext cx="2686050" cy="2857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pic>
        <p:nvPicPr>
          <p:cNvPr id="11" name="Picture 10">
            <a:extLst>
              <a:ext uri="{FF2B5EF4-FFF2-40B4-BE49-F238E27FC236}">
                <a16:creationId xmlns:a16="http://schemas.microsoft.com/office/drawing/2014/main" id="{8B9D033E-5F9F-4A1B-AD33-0201844535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1568233106"/>
      </p:ext>
    </p:extLst>
  </p:cSld>
  <p:clrMapOvr>
    <a:masterClrMapping/>
  </p:clrMapOvr>
  <p:transition spd="med">
    <p:wipe dir="r"/>
  </p:transition>
  <p:extLst mod="1">
    <p:ext uri="{DCECCB84-F9BA-43D5-87BE-67443E8EF086}">
      <p15:sldGuideLst xmlns:p15="http://schemas.microsoft.com/office/powerpoint/2012/main">
        <p15:guide id="1" orient="horz" pos="61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0CFB2-6C41-48B6-9DB2-1002FF356D0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1551688266"/>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12913" y="4907280"/>
            <a:ext cx="849154" cy="151067"/>
          </a:xfrm>
          <a:prstGeom prst="rect">
            <a:avLst/>
          </a:prstGeom>
        </p:spPr>
      </p:pic>
      <p:pic>
        <p:nvPicPr>
          <p:cNvPr id="6" name="Picture 5">
            <a:extLst>
              <a:ext uri="{FF2B5EF4-FFF2-40B4-BE49-F238E27FC236}">
                <a16:creationId xmlns:a16="http://schemas.microsoft.com/office/drawing/2014/main" id="{51E5DF92-82A7-441C-B042-FD7A09AA435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1997016766"/>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452857-E256-41D5-AC87-8EE4B0935549}"/>
              </a:ext>
            </a:extLst>
          </p:cNvPr>
          <p:cNvSpPr/>
          <p:nvPr userDrawn="1"/>
        </p:nvSpPr>
        <p:spPr>
          <a:xfrm>
            <a:off x="0" y="0"/>
            <a:ext cx="9144000" cy="7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6700" y="247650"/>
            <a:ext cx="6396493" cy="387798"/>
          </a:xfrm>
          <a:prstGeom prst="rect">
            <a:avLst/>
          </a:prstGeom>
        </p:spPr>
        <p:txBody>
          <a:bodyPr wrap="square" lIns="0" tIns="0" rIns="0" bIns="0">
            <a:spAutoFit/>
          </a:bodyPr>
          <a:lstStyle>
            <a:lvl1pPr>
              <a:defRPr>
                <a:solidFill>
                  <a:schemeClr val="tx2"/>
                </a:solidFill>
                <a:latin typeface="Arial" panose="020B0604020202020204" pitchFamily="34" charset="0"/>
                <a:ea typeface="Arial"/>
                <a:cs typeface="Arial" panose="020B0604020202020204" pitchFamily="34" charset="0"/>
              </a:defRPr>
            </a:lvl1pPr>
          </a:lstStyle>
          <a:p>
            <a:r>
              <a:rPr lang="en-US" dirty="0"/>
              <a:t>Click to edit content page title</a:t>
            </a:r>
          </a:p>
        </p:txBody>
      </p:sp>
      <p:pic>
        <p:nvPicPr>
          <p:cNvPr id="5" name="Picture 4">
            <a:extLst>
              <a:ext uri="{FF2B5EF4-FFF2-40B4-BE49-F238E27FC236}">
                <a16:creationId xmlns:a16="http://schemas.microsoft.com/office/drawing/2014/main" id="{892FEEE8-0317-472E-8FFA-C8FB137A8C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048083155"/>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rgbClr val="8080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10920" y="4892040"/>
            <a:ext cx="934819" cy="166307"/>
          </a:xfrm>
          <a:prstGeom prst="rect">
            <a:avLst/>
          </a:prstGeom>
        </p:spPr>
      </p:pic>
      <p:pic>
        <p:nvPicPr>
          <p:cNvPr id="7" name="Picture 6">
            <a:extLst>
              <a:ext uri="{FF2B5EF4-FFF2-40B4-BE49-F238E27FC236}">
                <a16:creationId xmlns:a16="http://schemas.microsoft.com/office/drawing/2014/main" id="{1AE312C8-0CC0-49DE-8918-8A0AFAAE24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17890471"/>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2450" y="4904203"/>
            <a:ext cx="864870" cy="153863"/>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369B1FD7-E885-4E5E-9444-7CE872474B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946" y="85434"/>
            <a:ext cx="1432369" cy="228600"/>
          </a:xfrm>
          <a:prstGeom prst="rect">
            <a:avLst/>
          </a:prstGeom>
        </p:spPr>
      </p:pic>
    </p:spTree>
    <p:extLst>
      <p:ext uri="{BB962C8B-B14F-4D97-AF65-F5344CB8AC3E}">
        <p14:creationId xmlns:p14="http://schemas.microsoft.com/office/powerpoint/2010/main" val="1975738963"/>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glow rad="127000">
                    <a:schemeClr val="bg2">
                      <a:alpha val="20000"/>
                    </a:schemeClr>
                  </a:glow>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58608" y="4914900"/>
            <a:ext cx="806322" cy="143447"/>
          </a:xfrm>
          <a:prstGeom prst="rect">
            <a:avLst/>
          </a:prstGeom>
        </p:spPr>
      </p:pic>
      <p:pic>
        <p:nvPicPr>
          <p:cNvPr id="5" name="Picture 4">
            <a:extLst>
              <a:ext uri="{FF2B5EF4-FFF2-40B4-BE49-F238E27FC236}">
                <a16:creationId xmlns:a16="http://schemas.microsoft.com/office/drawing/2014/main" id="{A9FA5813-047E-4B15-9B5B-C743E53C99F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1382031915"/>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898821"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898821"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9FFA6456-7E79-400D-AB93-82D945C006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pic>
        <p:nvPicPr>
          <p:cNvPr id="6" name="Picture 5">
            <a:extLst>
              <a:ext uri="{FF2B5EF4-FFF2-40B4-BE49-F238E27FC236}">
                <a16:creationId xmlns:a16="http://schemas.microsoft.com/office/drawing/2014/main" id="{26D7FCBB-A957-437C-BC91-4689B133789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51832" y="4869180"/>
            <a:ext cx="1062483" cy="188886"/>
          </a:xfrm>
          <a:prstGeom prst="rect">
            <a:avLst/>
          </a:prstGeom>
        </p:spPr>
      </p:pic>
    </p:spTree>
    <p:extLst>
      <p:ext uri="{BB962C8B-B14F-4D97-AF65-F5344CB8AC3E}">
        <p14:creationId xmlns:p14="http://schemas.microsoft.com/office/powerpoint/2010/main" val="1020320218"/>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72450" y="4903689"/>
            <a:ext cx="867266" cy="154289"/>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5EB0D9E6-8E6D-4535-9871-5458C10EF4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81946" y="85434"/>
            <a:ext cx="1432369" cy="228600"/>
          </a:xfrm>
          <a:prstGeom prst="rect">
            <a:avLst/>
          </a:prstGeom>
        </p:spPr>
      </p:pic>
    </p:spTree>
    <p:extLst>
      <p:ext uri="{BB962C8B-B14F-4D97-AF65-F5344CB8AC3E}">
        <p14:creationId xmlns:p14="http://schemas.microsoft.com/office/powerpoint/2010/main" val="4281754187"/>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23150" y="4907649"/>
            <a:ext cx="847081" cy="150698"/>
          </a:xfrm>
          <a:prstGeom prst="rect">
            <a:avLst/>
          </a:prstGeom>
        </p:spPr>
      </p:pic>
      <p:pic>
        <p:nvPicPr>
          <p:cNvPr id="4" name="Picture 3">
            <a:extLst>
              <a:ext uri="{FF2B5EF4-FFF2-40B4-BE49-F238E27FC236}">
                <a16:creationId xmlns:a16="http://schemas.microsoft.com/office/drawing/2014/main" id="{1D28BD12-20EC-48DF-93B0-4F64AA3B8E6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1696692185"/>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27C0A3-34E5-4570-8F51-B854FA2509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pic>
        <p:nvPicPr>
          <p:cNvPr id="5" name="Picture 4" descr="A picture containing sky, water&#10;&#10;Description generated with very high confidence">
            <a:extLst>
              <a:ext uri="{FF2B5EF4-FFF2-40B4-BE49-F238E27FC236}">
                <a16:creationId xmlns:a16="http://schemas.microsoft.com/office/drawing/2014/main" id="{0008D679-92DD-4A1A-8CCF-DC8EB5EC236F}"/>
              </a:ext>
            </a:extLst>
          </p:cNvPr>
          <p:cNvPicPr>
            <a:picLocks noChangeAspect="1"/>
          </p:cNvPicPr>
          <p:nvPr userDrawn="1"/>
        </p:nvPicPr>
        <p:blipFill>
          <a:blip r:embed="rId3"/>
          <a:stretch>
            <a:fillRect/>
          </a:stretch>
        </p:blipFill>
        <p:spPr>
          <a:xfrm>
            <a:off x="0" y="0"/>
            <a:ext cx="9144000" cy="5143500"/>
          </a:xfrm>
          <a:prstGeom prst="rect">
            <a:avLst/>
          </a:prstGeom>
        </p:spPr>
      </p:pic>
      <p:sp>
        <p:nvSpPr>
          <p:cNvPr id="6" name="Title 1">
            <a:extLst>
              <a:ext uri="{FF2B5EF4-FFF2-40B4-BE49-F238E27FC236}">
                <a16:creationId xmlns:a16="http://schemas.microsoft.com/office/drawing/2014/main" id="{5323D877-EBD9-4C17-BEEB-09490FEFF976}"/>
              </a:ext>
            </a:extLst>
          </p:cNvPr>
          <p:cNvSpPr>
            <a:spLocks noGrp="1"/>
          </p:cNvSpPr>
          <p:nvPr>
            <p:ph type="title"/>
          </p:nvPr>
        </p:nvSpPr>
        <p:spPr>
          <a:xfrm>
            <a:off x="37585" y="87402"/>
            <a:ext cx="6575403" cy="332399"/>
          </a:xfrm>
          <a:prstGeom prst="rect">
            <a:avLst/>
          </a:prstGeom>
        </p:spPr>
        <p:txBody>
          <a:bodyPr wrap="square" lIns="0" tIns="0" rIns="0" bIns="0">
            <a:spAutoFit/>
          </a:bodyPr>
          <a:lstStyle>
            <a:lvl1pPr>
              <a:defRPr sz="2400">
                <a:solidFill>
                  <a:schemeClr val="tx2"/>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11200614"/>
      </p:ext>
    </p:extLst>
  </p:cSld>
  <p:clrMapOvr>
    <a:masterClrMapping/>
  </p:clrMapOvr>
  <p:transition spd="med">
    <p:wipe dir="r"/>
  </p:transition>
  <p:extLst mod="1">
    <p:ext uri="{DCECCB84-F9BA-43D5-87BE-67443E8EF086}">
      <p15:sldGuideLst xmlns:p15="http://schemas.microsoft.com/office/powerpoint/2012/main">
        <p15:guide id="1" orient="horz" pos="1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wave bkg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5502" y="685800"/>
            <a:ext cx="9142857" cy="3895238"/>
          </a:xfrm>
          <a:prstGeom prst="rect">
            <a:avLst/>
          </a:prstGeom>
        </p:spPr>
      </p:pic>
      <p:sp>
        <p:nvSpPr>
          <p:cNvPr id="2" name="Title 1"/>
          <p:cNvSpPr>
            <a:spLocks noGrp="1"/>
          </p:cNvSpPr>
          <p:nvPr>
            <p:ph type="title"/>
          </p:nvPr>
        </p:nvSpPr>
        <p:spPr>
          <a:xfrm>
            <a:off x="285750" y="228600"/>
            <a:ext cx="6637564"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7EF310FE-77C4-451C-AE97-7B2EC1B77E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369829661"/>
      </p:ext>
    </p:extLst>
  </p:cSld>
  <p:clrMapOvr>
    <a:masterClrMapping/>
  </p:clrMapOvr>
  <p:transition spd="med">
    <p:wipe dir="r"/>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logo slide blu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2095" y="2297430"/>
            <a:ext cx="3079811" cy="548640"/>
          </a:xfrm>
          <a:prstGeom prst="rect">
            <a:avLst/>
          </a:prstGeom>
        </p:spPr>
      </p:pic>
    </p:spTree>
    <p:extLst>
      <p:ext uri="{BB962C8B-B14F-4D97-AF65-F5344CB8AC3E}">
        <p14:creationId xmlns:p14="http://schemas.microsoft.com/office/powerpoint/2010/main" val="2364693366"/>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logo slide gray">
    <p:bg>
      <p:bgPr>
        <a:solidFill>
          <a:srgbClr val="80808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2095" y="2297430"/>
            <a:ext cx="3079811" cy="548640"/>
          </a:xfrm>
          <a:prstGeom prst="rect">
            <a:avLst/>
          </a:prstGeom>
        </p:spPr>
      </p:pic>
    </p:spTree>
    <p:extLst>
      <p:ext uri="{BB962C8B-B14F-4D97-AF65-F5344CB8AC3E}">
        <p14:creationId xmlns:p14="http://schemas.microsoft.com/office/powerpoint/2010/main" val="3280066662"/>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body cop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6701" y="247650"/>
            <a:ext cx="6301077" cy="457049"/>
          </a:xfrm>
          <a:prstGeom prst="rect">
            <a:avLst/>
          </a:prstGeom>
        </p:spPr>
        <p:txBody>
          <a:bodyPr wrap="square" lIns="0" tIns="0" rIns="0" bIns="0">
            <a:spAutoFit/>
          </a:bodyPr>
          <a:lstStyle>
            <a:lvl1pPr>
              <a:defRPr lang="en-US" dirty="0">
                <a:solidFill>
                  <a:srgbClr val="007DB8"/>
                </a:solidFill>
                <a:latin typeface="Arial" panose="020B0604020202020204" pitchFamily="34" charset="0"/>
                <a:ea typeface="Arial"/>
                <a:cs typeface="Arial" panose="020B0604020202020204" pitchFamily="34" charset="0"/>
              </a:defRPr>
            </a:lvl1pPr>
          </a:lstStyle>
          <a:p>
            <a:pPr lvl="0"/>
            <a:r>
              <a:rPr lang="en-US" dirty="0"/>
              <a:t>Click to edit content page title</a:t>
            </a:r>
          </a:p>
        </p:txBody>
      </p:sp>
      <p:sp>
        <p:nvSpPr>
          <p:cNvPr id="4" name="Content Placeholder 4"/>
          <p:cNvSpPr>
            <a:spLocks noGrp="1"/>
          </p:cNvSpPr>
          <p:nvPr>
            <p:ph sz="quarter" idx="10"/>
          </p:nvPr>
        </p:nvSpPr>
        <p:spPr>
          <a:xfrm>
            <a:off x="271464" y="1200151"/>
            <a:ext cx="7958137" cy="3270249"/>
          </a:xfrm>
          <a:prstGeom prst="rect">
            <a:avLst/>
          </a:prstGeom>
        </p:spPr>
        <p:txBody>
          <a:bodyPr vert="horz" lIns="0" tIns="0" rIns="0" bIns="0"/>
          <a:lstStyle>
            <a:lvl1pPr marL="0" indent="0">
              <a:lnSpc>
                <a:spcPct val="100000"/>
              </a:lnSpc>
              <a:spcBef>
                <a:spcPts val="1200"/>
              </a:spcBef>
              <a:spcAft>
                <a:spcPts val="0"/>
              </a:spcAft>
              <a:buClr>
                <a:srgbClr val="808080"/>
              </a:buClr>
              <a:buNone/>
              <a:defRPr>
                <a:latin typeface="+mn-lt"/>
                <a:ea typeface="Arial"/>
              </a:defRPr>
            </a:lvl1pPr>
            <a:lvl2pPr marL="341303" indent="0">
              <a:lnSpc>
                <a:spcPct val="100000"/>
              </a:lnSpc>
              <a:spcBef>
                <a:spcPts val="300"/>
              </a:spcBef>
              <a:spcAft>
                <a:spcPts val="0"/>
              </a:spcAft>
              <a:buClr>
                <a:srgbClr val="808080"/>
              </a:buClr>
              <a:buNone/>
              <a:defRPr>
                <a:latin typeface="+mn-lt"/>
                <a:ea typeface="Arial"/>
              </a:defRPr>
            </a:lvl2pPr>
            <a:lvl3pPr marL="688958" indent="0">
              <a:lnSpc>
                <a:spcPct val="100000"/>
              </a:lnSpc>
              <a:spcBef>
                <a:spcPts val="300"/>
              </a:spcBef>
              <a:spcAft>
                <a:spcPts val="0"/>
              </a:spcAft>
              <a:buClr>
                <a:srgbClr val="808080"/>
              </a:buClr>
              <a:buNone/>
              <a:defRPr>
                <a:latin typeface="+mn-lt"/>
                <a:ea typeface="Arial"/>
              </a:defRPr>
            </a:lvl3pPr>
            <a:lvl4pPr marL="1258856" indent="-230183">
              <a:lnSpc>
                <a:spcPct val="100000"/>
              </a:lnSpc>
              <a:spcBef>
                <a:spcPts val="300"/>
              </a:spcBef>
              <a:spcAft>
                <a:spcPts val="0"/>
              </a:spcAft>
              <a:buClr>
                <a:srgbClr val="808080"/>
              </a:buClr>
              <a:defRPr>
                <a:latin typeface="+mn-lt"/>
              </a:defRPr>
            </a:lvl4pPr>
            <a:lvl5pPr>
              <a:lnSpc>
                <a:spcPct val="100000"/>
              </a:lnSpc>
              <a:spcBef>
                <a:spcPts val="300"/>
              </a:spcBef>
              <a:spcAft>
                <a:spcPts val="0"/>
              </a:spcAft>
              <a:buClr>
                <a:srgbClr val="808080"/>
              </a:buClr>
              <a:defRPr sz="1000">
                <a:latin typeface="+mn-lt"/>
              </a:defRPr>
            </a:lvl5pPr>
          </a:lstStyle>
          <a:p>
            <a:pPr lvl="0"/>
            <a:r>
              <a:rPr lang="en-US"/>
              <a:t>Edit Master text styles</a:t>
            </a:r>
          </a:p>
          <a:p>
            <a:pPr lvl="1"/>
            <a:r>
              <a:rPr lang="en-US"/>
              <a:t>Second level</a:t>
            </a:r>
          </a:p>
          <a:p>
            <a:pPr lvl="2"/>
            <a:r>
              <a:rPr lang="en-US"/>
              <a:t>Third level</a:t>
            </a:r>
          </a:p>
        </p:txBody>
      </p:sp>
      <p:sp>
        <p:nvSpPr>
          <p:cNvPr id="3" name="Rectangle 2">
            <a:extLst>
              <a:ext uri="{FF2B5EF4-FFF2-40B4-BE49-F238E27FC236}">
                <a16:creationId xmlns:a16="http://schemas.microsoft.com/office/drawing/2014/main" id="{E10DC97C-85FB-42B5-8B3A-736B91EE0F16}"/>
              </a:ext>
            </a:extLst>
          </p:cNvPr>
          <p:cNvSpPr/>
          <p:nvPr userDrawn="1"/>
        </p:nvSpPr>
        <p:spPr>
          <a:xfrm>
            <a:off x="80010" y="4863465"/>
            <a:ext cx="2023110" cy="28003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spTree>
    <p:extLst>
      <p:ext uri="{BB962C8B-B14F-4D97-AF65-F5344CB8AC3E}">
        <p14:creationId xmlns:p14="http://schemas.microsoft.com/office/powerpoint/2010/main" val="2587205873"/>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285750" y="414337"/>
            <a:ext cx="6672399"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285750" y="2057400"/>
            <a:ext cx="6672399"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832" y="4869180"/>
            <a:ext cx="1062483" cy="188886"/>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9C333194-8C0C-4D98-B752-2E738C8BBE7E}"/>
              </a:ext>
            </a:extLst>
          </p:cNvPr>
          <p:cNvPicPr>
            <a:picLocks noChangeAspect="1"/>
          </p:cNvPicPr>
          <p:nvPr userDrawn="1"/>
        </p:nvPicPr>
        <p:blipFill>
          <a:blip r:embed="rId4"/>
          <a:stretch>
            <a:fillRect/>
          </a:stretch>
        </p:blipFill>
        <p:spPr>
          <a:xfrm>
            <a:off x="7581946" y="85434"/>
            <a:ext cx="1432369" cy="228600"/>
          </a:xfrm>
          <a:prstGeom prst="rect">
            <a:avLst/>
          </a:prstGeom>
        </p:spPr>
      </p:pic>
    </p:spTree>
    <p:extLst>
      <p:ext uri="{BB962C8B-B14F-4D97-AF65-F5344CB8AC3E}">
        <p14:creationId xmlns:p14="http://schemas.microsoft.com/office/powerpoint/2010/main" val="815413240"/>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898821"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898821"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9FFA6456-7E79-400D-AB93-82D945C0068D}"/>
              </a:ext>
            </a:extLst>
          </p:cNvPr>
          <p:cNvPicPr>
            <a:picLocks noChangeAspect="1"/>
          </p:cNvPicPr>
          <p:nvPr userDrawn="1"/>
        </p:nvPicPr>
        <p:blipFill>
          <a:blip r:embed="rId3"/>
          <a:stretch>
            <a:fillRect/>
          </a:stretch>
        </p:blipFill>
        <p:spPr>
          <a:xfrm>
            <a:off x="7658841" y="85434"/>
            <a:ext cx="1432368" cy="228600"/>
          </a:xfrm>
          <a:prstGeom prst="rect">
            <a:avLst/>
          </a:prstGeom>
        </p:spPr>
      </p:pic>
      <p:pic>
        <p:nvPicPr>
          <p:cNvPr id="6" name="Picture 5">
            <a:extLst>
              <a:ext uri="{FF2B5EF4-FFF2-40B4-BE49-F238E27FC236}">
                <a16:creationId xmlns:a16="http://schemas.microsoft.com/office/drawing/2014/main" id="{26D7FCBB-A957-437C-BC91-4689B133789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51832" y="4869180"/>
            <a:ext cx="1062483" cy="188886"/>
          </a:xfrm>
          <a:prstGeom prst="rect">
            <a:avLst/>
          </a:prstGeom>
        </p:spPr>
      </p:pic>
    </p:spTree>
    <p:extLst>
      <p:ext uri="{BB962C8B-B14F-4D97-AF65-F5344CB8AC3E}">
        <p14:creationId xmlns:p14="http://schemas.microsoft.com/office/powerpoint/2010/main" val="934476896"/>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797402"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797402"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A7BAE608-520B-465B-870A-FF83EDD2D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6A312D29-822A-438B-B6B1-10C5D1C5C488}"/>
              </a:ext>
            </a:extLst>
          </p:cNvPr>
          <p:cNvPicPr>
            <a:picLocks noChangeAspect="1"/>
          </p:cNvPicPr>
          <p:nvPr userDrawn="1"/>
        </p:nvPicPr>
        <p:blipFill>
          <a:blip r:embed="rId4"/>
          <a:stretch>
            <a:fillRect/>
          </a:stretch>
        </p:blipFill>
        <p:spPr>
          <a:xfrm>
            <a:off x="7658841" y="85434"/>
            <a:ext cx="1432368" cy="228600"/>
          </a:xfrm>
          <a:prstGeom prst="rect">
            <a:avLst/>
          </a:prstGeom>
        </p:spPr>
      </p:pic>
    </p:spTree>
    <p:extLst>
      <p:ext uri="{BB962C8B-B14F-4D97-AF65-F5344CB8AC3E}">
        <p14:creationId xmlns:p14="http://schemas.microsoft.com/office/powerpoint/2010/main" val="711322985"/>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797402"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797402"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A7BAE608-520B-465B-870A-FF83EDD2DC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6A312D29-822A-438B-B6B1-10C5D1C5C4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984583016"/>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90753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13285"/>
            <a:ext cx="690753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DF6203-D56F-434B-9AEB-55208D1293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C45C978B-B72C-4761-9BFC-A856F8C8AF26}"/>
              </a:ext>
            </a:extLst>
          </p:cNvPr>
          <p:cNvPicPr>
            <a:picLocks noChangeAspect="1"/>
          </p:cNvPicPr>
          <p:nvPr userDrawn="1"/>
        </p:nvPicPr>
        <p:blipFill>
          <a:blip r:embed="rId4"/>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407952615"/>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Cover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951073"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951073"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87DEF648-5627-4052-BE37-A88E2820B7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1F4C5B55-83A6-40C5-8299-6259DE665498}"/>
              </a:ext>
            </a:extLst>
          </p:cNvPr>
          <p:cNvPicPr>
            <a:picLocks noChangeAspect="1"/>
          </p:cNvPicPr>
          <p:nvPr userDrawn="1"/>
        </p:nvPicPr>
        <p:blipFill>
          <a:blip r:embed="rId3"/>
          <a:stretch>
            <a:fillRect/>
          </a:stretch>
        </p:blipFill>
        <p:spPr>
          <a:xfrm>
            <a:off x="7658841" y="85434"/>
            <a:ext cx="1432368" cy="228600"/>
          </a:xfrm>
          <a:prstGeom prst="rect">
            <a:avLst/>
          </a:prstGeom>
        </p:spPr>
      </p:pic>
    </p:spTree>
    <p:extLst>
      <p:ext uri="{BB962C8B-B14F-4D97-AF65-F5344CB8AC3E}">
        <p14:creationId xmlns:p14="http://schemas.microsoft.com/office/powerpoint/2010/main" val="3777402063"/>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Cover 7">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951073"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951073"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descr="A picture containing table, indoor, sitting&#10;&#10;Description generated with high confidence">
            <a:extLst>
              <a:ext uri="{FF2B5EF4-FFF2-40B4-BE49-F238E27FC236}">
                <a16:creationId xmlns:a16="http://schemas.microsoft.com/office/drawing/2014/main" id="{F6C6EC79-2A1A-4B7A-B84C-0F67D15B17DE}"/>
              </a:ext>
            </a:extLst>
          </p:cNvPr>
          <p:cNvPicPr>
            <a:picLocks noChangeAspect="1"/>
          </p:cNvPicPr>
          <p:nvPr userDrawn="1"/>
        </p:nvPicPr>
        <p:blipFill>
          <a:blip r:embed="rId2"/>
          <a:stretch>
            <a:fillRect/>
          </a:stretch>
        </p:blipFill>
        <p:spPr>
          <a:xfrm>
            <a:off x="-97436" y="2686798"/>
            <a:ext cx="9144000" cy="2456702"/>
          </a:xfrm>
          <a:prstGeom prst="rect">
            <a:avLst/>
          </a:prstGeom>
        </p:spPr>
      </p:pic>
      <p:pic>
        <p:nvPicPr>
          <p:cNvPr id="8" name="Picture 7">
            <a:extLst>
              <a:ext uri="{FF2B5EF4-FFF2-40B4-BE49-F238E27FC236}">
                <a16:creationId xmlns:a16="http://schemas.microsoft.com/office/drawing/2014/main" id="{D2632779-E2F4-4C8D-92BF-5CCE72CB15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AF3AA102-3322-4A5A-AEC5-7F0CE99A97E9}"/>
              </a:ext>
            </a:extLst>
          </p:cNvPr>
          <p:cNvPicPr>
            <a:picLocks noChangeAspect="1"/>
          </p:cNvPicPr>
          <p:nvPr userDrawn="1"/>
        </p:nvPicPr>
        <p:blipFill>
          <a:blip r:embed="rId4"/>
          <a:stretch>
            <a:fillRect/>
          </a:stretch>
        </p:blipFill>
        <p:spPr>
          <a:xfrm>
            <a:off x="7658841" y="85434"/>
            <a:ext cx="1432368" cy="228600"/>
          </a:xfrm>
          <a:prstGeom prst="rect">
            <a:avLst/>
          </a:prstGeom>
        </p:spPr>
      </p:pic>
    </p:spTree>
    <p:extLst>
      <p:ext uri="{BB962C8B-B14F-4D97-AF65-F5344CB8AC3E}">
        <p14:creationId xmlns:p14="http://schemas.microsoft.com/office/powerpoint/2010/main" val="1493675797"/>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575403"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027C0A3-34E5-4570-8F51-B854FA250945}"/>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4292653692"/>
      </p:ext>
    </p:extLst>
  </p:cSld>
  <p:clrMapOvr>
    <a:masterClrMapping/>
  </p:clrMapOvr>
  <p:transition spd="med">
    <p:wipe dir="r"/>
  </p:transition>
  <p:extLst mod="1">
    <p:ext uri="{DCECCB84-F9BA-43D5-87BE-67443E8EF086}">
      <p15:sldGuideLst xmlns:p15="http://schemas.microsoft.com/office/powerpoint/2012/main">
        <p15:guide id="1" orient="horz" pos="14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742067"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85800"/>
            <a:ext cx="6742067"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3D66A087-BC28-4728-85A5-961D03DBBB58}"/>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272466343"/>
      </p:ext>
    </p:extLst>
  </p:cSld>
  <p:clrMapOvr>
    <a:masterClrMapping/>
  </p:clrMapOvr>
  <p:transition spd="med">
    <p:wipe dir="r"/>
  </p:transition>
  <p:extLst mod="1">
    <p:ext uri="{DCECCB84-F9BA-43D5-87BE-67443E8EF086}">
      <p15:sldGuideLst xmlns:p15="http://schemas.microsoft.com/office/powerpoint/2012/main">
        <p15:guide id="1" orient="horz" pos="4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750776"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EAA8C189-33A9-41CE-ACC2-A7605ED3795F}"/>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3692173665"/>
      </p:ext>
    </p:extLst>
  </p:cSld>
  <p:clrMapOvr>
    <a:masterClrMapping/>
  </p:clrMapOvr>
  <p:transition spd="med">
    <p:wipe dir="r"/>
  </p:transition>
  <p:extLst mod="1">
    <p:ext uri="{DCECCB84-F9BA-43D5-87BE-67443E8EF086}">
      <p15:sldGuideLst xmlns:p15="http://schemas.microsoft.com/office/powerpoint/2012/main">
        <p15:guide id="1" orient="horz" pos="144">
          <p15:clr>
            <a:srgbClr val="FBAE40"/>
          </p15:clr>
        </p15:guide>
        <p15:guide id="2" orient="horz" pos="75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mp; Sub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724650"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85800"/>
            <a:ext cx="6724650"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Content Placeholder 2"/>
          <p:cNvSpPr>
            <a:spLocks noGrp="1"/>
          </p:cNvSpPr>
          <p:nvPr>
            <p:ph idx="10"/>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pic>
        <p:nvPicPr>
          <p:cNvPr id="7" name="Picture 6">
            <a:extLst>
              <a:ext uri="{FF2B5EF4-FFF2-40B4-BE49-F238E27FC236}">
                <a16:creationId xmlns:a16="http://schemas.microsoft.com/office/drawing/2014/main" id="{AEAE302A-3DBA-4521-AB2E-30BDD11A795A}"/>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320377678"/>
      </p:ext>
    </p:extLst>
  </p:cSld>
  <p:clrMapOvr>
    <a:masterClrMapping/>
  </p:clrMapOvr>
  <p:transition spd="med">
    <p:wipe dir="r"/>
  </p:transition>
  <p:extLst mod="1">
    <p:ext uri="{DCECCB84-F9BA-43D5-87BE-67443E8EF086}">
      <p15:sldGuideLst xmlns:p15="http://schemas.microsoft.com/office/powerpoint/2012/main">
        <p15:guide id="1" orient="horz" pos="43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6580167"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285750" y="1200150"/>
            <a:ext cx="4057650" cy="3263504"/>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4" name="Content Placeholder 3"/>
          <p:cNvSpPr>
            <a:spLocks noGrp="1"/>
          </p:cNvSpPr>
          <p:nvPr>
            <p:ph sz="half" idx="2"/>
          </p:nvPr>
        </p:nvSpPr>
        <p:spPr>
          <a:xfrm>
            <a:off x="4800600" y="1209675"/>
            <a:ext cx="4057650" cy="3263504"/>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pic>
        <p:nvPicPr>
          <p:cNvPr id="7" name="Picture 6">
            <a:extLst>
              <a:ext uri="{FF2B5EF4-FFF2-40B4-BE49-F238E27FC236}">
                <a16:creationId xmlns:a16="http://schemas.microsoft.com/office/drawing/2014/main" id="{8AD768DA-EBD4-4EB2-85F1-4FD6F7DC1578}"/>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1702995283"/>
      </p:ext>
    </p:extLst>
  </p:cSld>
  <p:clrMapOvr>
    <a:masterClrMapping/>
  </p:clrMapOvr>
  <p:transition spd="med">
    <p:wipe dir="r"/>
  </p:transition>
  <p:extLst mod="1">
    <p:ext uri="{DCECCB84-F9BA-43D5-87BE-67443E8EF086}">
      <p15:sldGuideLst xmlns:p15="http://schemas.microsoft.com/office/powerpoint/2012/main">
        <p15:guide id="1" orient="horz" pos="75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6580167"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285750" y="1419225"/>
            <a:ext cx="4057650" cy="3057525"/>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4" name="Content Placeholder 3"/>
          <p:cNvSpPr>
            <a:spLocks noGrp="1"/>
          </p:cNvSpPr>
          <p:nvPr>
            <p:ph sz="half" idx="2"/>
          </p:nvPr>
        </p:nvSpPr>
        <p:spPr>
          <a:xfrm>
            <a:off x="4800600" y="1428750"/>
            <a:ext cx="4057650" cy="3057525"/>
          </a:xfrm>
          <a:prstGeom prst="rect">
            <a:avLst/>
          </a:prstGeom>
        </p:spPr>
        <p:txBody>
          <a:bodyPr lIns="0" tIns="0" rIns="0" bIns="0"/>
          <a:lstStyle>
            <a:lvl1pPr>
              <a:buClr>
                <a:srgbClr val="808080"/>
              </a:buClr>
              <a:defRPr lang="en-US" sz="1800" dirty="0" smtClean="0">
                <a:solidFill>
                  <a:schemeClr val="bg2"/>
                </a:solidFill>
                <a:latin typeface="Arial" panose="020B0604020202020204" pitchFamily="34" charset="0"/>
              </a:defRPr>
            </a:lvl1pPr>
            <a:lvl2pPr>
              <a:buClr>
                <a:srgbClr val="808080"/>
              </a:buClr>
              <a:defRPr lang="en-US" sz="1400" dirty="0" smtClean="0">
                <a:solidFill>
                  <a:schemeClr val="bg2"/>
                </a:solidFill>
                <a:latin typeface="Arial" panose="020B0604020202020204" pitchFamily="34" charset="0"/>
              </a:defRPr>
            </a:lvl2pPr>
            <a:lvl3pPr>
              <a:buClr>
                <a:srgbClr val="808080"/>
              </a:buClr>
              <a:defRPr lang="en-US" sz="110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5" name="Text Placeholder 2"/>
          <p:cNvSpPr>
            <a:spLocks noGrp="1"/>
          </p:cNvSpPr>
          <p:nvPr>
            <p:ph type="body" idx="10"/>
          </p:nvPr>
        </p:nvSpPr>
        <p:spPr>
          <a:xfrm>
            <a:off x="285750" y="971550"/>
            <a:ext cx="4057650" cy="285750"/>
          </a:xfrm>
          <a:prstGeom prst="rect">
            <a:avLst/>
          </a:prstGeom>
        </p:spPr>
        <p:txBody>
          <a:bodyPr lIns="0" tIns="0" rIns="0" bIns="0" anchor="t" anchorCtr="0"/>
          <a:lstStyle>
            <a:lvl1pPr marL="0" indent="0">
              <a:buNone/>
              <a:defRPr sz="20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ext Placeholder 4"/>
          <p:cNvSpPr>
            <a:spLocks noGrp="1"/>
          </p:cNvSpPr>
          <p:nvPr>
            <p:ph type="body" sz="quarter" idx="3"/>
          </p:nvPr>
        </p:nvSpPr>
        <p:spPr>
          <a:xfrm>
            <a:off x="4780617" y="971550"/>
            <a:ext cx="4077633" cy="285750"/>
          </a:xfrm>
          <a:prstGeom prst="rect">
            <a:avLst/>
          </a:prstGeom>
        </p:spPr>
        <p:txBody>
          <a:bodyPr lIns="0" tIns="0" rIns="0" bIns="0" anchor="t" anchorCtr="0"/>
          <a:lstStyle>
            <a:lvl1pPr marL="0" indent="0">
              <a:buNone/>
              <a:defRPr sz="20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pic>
        <p:nvPicPr>
          <p:cNvPr id="9" name="Picture 8">
            <a:extLst>
              <a:ext uri="{FF2B5EF4-FFF2-40B4-BE49-F238E27FC236}">
                <a16:creationId xmlns:a16="http://schemas.microsoft.com/office/drawing/2014/main" id="{6B8DC2F3-B503-486C-8F38-09B48CF8D438}"/>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794967754"/>
      </p:ext>
    </p:extLst>
  </p:cSld>
  <p:clrMapOvr>
    <a:masterClrMapping/>
  </p:clrMapOvr>
  <p:transition spd="med">
    <p:wipe dir="r"/>
  </p:transition>
  <p:extLst mod="1">
    <p:ext uri="{DCECCB84-F9BA-43D5-87BE-67443E8EF086}">
      <p15:sldGuideLst xmlns:p15="http://schemas.microsoft.com/office/powerpoint/2012/main">
        <p15:guide id="1" orient="horz" pos="61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olumns w Subtitles">
    <p:spTree>
      <p:nvGrpSpPr>
        <p:cNvPr id="1" name=""/>
        <p:cNvGrpSpPr/>
        <p:nvPr/>
      </p:nvGrpSpPr>
      <p:grpSpPr>
        <a:xfrm>
          <a:off x="0" y="0"/>
          <a:ext cx="0" cy="0"/>
          <a:chOff x="0" y="0"/>
          <a:chExt cx="0" cy="0"/>
        </a:xfrm>
      </p:grpSpPr>
      <p:sp>
        <p:nvSpPr>
          <p:cNvPr id="2" name="Title 1"/>
          <p:cNvSpPr>
            <a:spLocks noGrp="1"/>
          </p:cNvSpPr>
          <p:nvPr>
            <p:ph type="title"/>
          </p:nvPr>
        </p:nvSpPr>
        <p:spPr>
          <a:xfrm>
            <a:off x="280986" y="228600"/>
            <a:ext cx="6580167" cy="387798"/>
          </a:xfrm>
          <a:prstGeom prst="rect">
            <a:avLst/>
          </a:prstGeom>
        </p:spPr>
        <p:txBody>
          <a:bodyPr wrap="square" lIns="0" tIns="0" rIns="0" bIns="0">
            <a:spAutoFit/>
          </a:bodyPr>
          <a:lstStyle>
            <a:lvl1pPr>
              <a:defRPr lang="en-US" sz="2800" dirty="0">
                <a:solidFill>
                  <a:schemeClr val="bg1"/>
                </a:solidFill>
                <a:latin typeface="Arial" panose="020B0604020202020204" pitchFamily="34" charset="0"/>
              </a:defRPr>
            </a:lvl1pPr>
          </a:lstStyle>
          <a:p>
            <a:pPr lvl="0"/>
            <a:r>
              <a:rPr lang="en-US"/>
              <a:t>Click to edit Master title style</a:t>
            </a:r>
            <a:endParaRPr lang="en-US" dirty="0"/>
          </a:p>
        </p:txBody>
      </p:sp>
      <p:sp>
        <p:nvSpPr>
          <p:cNvPr id="3" name="Content Placeholder 2"/>
          <p:cNvSpPr>
            <a:spLocks noGrp="1"/>
          </p:cNvSpPr>
          <p:nvPr>
            <p:ph sz="half" idx="1"/>
          </p:nvPr>
        </p:nvSpPr>
        <p:spPr>
          <a:xfrm>
            <a:off x="285750" y="1543050"/>
            <a:ext cx="2686050" cy="3057525"/>
          </a:xfrm>
          <a:prstGeom prst="rect">
            <a:avLst/>
          </a:prstGeom>
        </p:spPr>
        <p:txBody>
          <a:bodyPr lIns="0" tIns="0" rIns="0" bIns="0"/>
          <a:lstStyle>
            <a:lvl1pPr>
              <a:buClr>
                <a:srgbClr val="808080"/>
              </a:buClr>
              <a:defRPr lang="en-US" sz="1600" dirty="0" smtClean="0">
                <a:solidFill>
                  <a:schemeClr val="bg2"/>
                </a:solidFill>
                <a:latin typeface="Arial" panose="020B0604020202020204" pitchFamily="34" charset="0"/>
              </a:defRPr>
            </a:lvl1pPr>
            <a:lvl2pPr>
              <a:buClr>
                <a:srgbClr val="808080"/>
              </a:buClr>
              <a:defRPr lang="en-US" sz="1200" dirty="0" smtClean="0">
                <a:solidFill>
                  <a:schemeClr val="bg2"/>
                </a:solidFill>
                <a:latin typeface="Arial" panose="020B0604020202020204" pitchFamily="34" charset="0"/>
              </a:defRPr>
            </a:lvl2pPr>
            <a:lvl3pPr>
              <a:buClr>
                <a:srgbClr val="808080"/>
              </a:buClr>
              <a:defRPr lang="en-US" sz="105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4" name="Content Placeholder 3"/>
          <p:cNvSpPr>
            <a:spLocks noGrp="1"/>
          </p:cNvSpPr>
          <p:nvPr>
            <p:ph sz="half" idx="2"/>
          </p:nvPr>
        </p:nvSpPr>
        <p:spPr>
          <a:xfrm>
            <a:off x="3228975" y="1543050"/>
            <a:ext cx="2686050" cy="3057525"/>
          </a:xfrm>
          <a:prstGeom prst="rect">
            <a:avLst/>
          </a:prstGeom>
        </p:spPr>
        <p:txBody>
          <a:bodyPr lIns="0" tIns="0" rIns="0" bIns="0"/>
          <a:lstStyle>
            <a:lvl1pPr>
              <a:buClr>
                <a:srgbClr val="808080"/>
              </a:buClr>
              <a:defRPr lang="en-US" sz="1600" dirty="0" smtClean="0">
                <a:solidFill>
                  <a:schemeClr val="bg2"/>
                </a:solidFill>
                <a:latin typeface="Arial" panose="020B0604020202020204" pitchFamily="34" charset="0"/>
              </a:defRPr>
            </a:lvl1pPr>
            <a:lvl2pPr>
              <a:buClr>
                <a:srgbClr val="808080"/>
              </a:buClr>
              <a:defRPr lang="en-US" sz="1200" dirty="0" smtClean="0">
                <a:solidFill>
                  <a:schemeClr val="bg2"/>
                </a:solidFill>
                <a:latin typeface="Arial" panose="020B0604020202020204" pitchFamily="34" charset="0"/>
              </a:defRPr>
            </a:lvl2pPr>
            <a:lvl3pPr>
              <a:buClr>
                <a:srgbClr val="808080"/>
              </a:buClr>
              <a:defRPr lang="en-US" sz="105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5" name="Text Placeholder 2"/>
          <p:cNvSpPr>
            <a:spLocks noGrp="1"/>
          </p:cNvSpPr>
          <p:nvPr>
            <p:ph type="body" idx="10"/>
          </p:nvPr>
        </p:nvSpPr>
        <p:spPr>
          <a:xfrm>
            <a:off x="285750" y="971550"/>
            <a:ext cx="2686050" cy="2857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Text Placeholder 4"/>
          <p:cNvSpPr>
            <a:spLocks noGrp="1"/>
          </p:cNvSpPr>
          <p:nvPr>
            <p:ph type="body" sz="quarter" idx="3"/>
          </p:nvPr>
        </p:nvSpPr>
        <p:spPr>
          <a:xfrm>
            <a:off x="3200400" y="971550"/>
            <a:ext cx="2686050" cy="2857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Content Placeholder 3"/>
          <p:cNvSpPr>
            <a:spLocks noGrp="1"/>
          </p:cNvSpPr>
          <p:nvPr>
            <p:ph sz="half" idx="11"/>
          </p:nvPr>
        </p:nvSpPr>
        <p:spPr>
          <a:xfrm>
            <a:off x="6172200" y="1543050"/>
            <a:ext cx="2686050" cy="3057525"/>
          </a:xfrm>
          <a:prstGeom prst="rect">
            <a:avLst/>
          </a:prstGeom>
        </p:spPr>
        <p:txBody>
          <a:bodyPr lIns="0" tIns="0" rIns="0" bIns="0"/>
          <a:lstStyle>
            <a:lvl1pPr>
              <a:buClr>
                <a:srgbClr val="808080"/>
              </a:buClr>
              <a:defRPr lang="en-US" sz="1600" dirty="0" smtClean="0">
                <a:solidFill>
                  <a:schemeClr val="bg2"/>
                </a:solidFill>
                <a:latin typeface="Arial" panose="020B0604020202020204" pitchFamily="34" charset="0"/>
              </a:defRPr>
            </a:lvl1pPr>
            <a:lvl2pPr>
              <a:buClr>
                <a:srgbClr val="808080"/>
              </a:buClr>
              <a:defRPr lang="en-US" sz="1200" dirty="0" smtClean="0">
                <a:solidFill>
                  <a:schemeClr val="bg2"/>
                </a:solidFill>
                <a:latin typeface="Arial" panose="020B0604020202020204" pitchFamily="34" charset="0"/>
              </a:defRPr>
            </a:lvl2pPr>
            <a:lvl3pPr>
              <a:buClr>
                <a:srgbClr val="808080"/>
              </a:buClr>
              <a:defRPr lang="en-US" sz="1050" dirty="0" smtClean="0">
                <a:solidFill>
                  <a:schemeClr val="bg2"/>
                </a:solidFill>
                <a:latin typeface="Arial" panose="020B0604020202020204" pitchFamily="34" charset="0"/>
              </a:defRPr>
            </a:lvl3pPr>
          </a:lstStyle>
          <a:p>
            <a:pPr lvl="0">
              <a:lnSpc>
                <a:spcPct val="100000"/>
              </a:lnSpc>
              <a:spcBef>
                <a:spcPts val="1200"/>
              </a:spcBef>
              <a:buClr>
                <a:srgbClr val="808080"/>
              </a:buClr>
            </a:pPr>
            <a:r>
              <a:rPr lang="en-US"/>
              <a:t>Edit Master text styles</a:t>
            </a:r>
          </a:p>
          <a:p>
            <a:pPr lvl="1">
              <a:lnSpc>
                <a:spcPct val="100000"/>
              </a:lnSpc>
              <a:spcBef>
                <a:spcPts val="1200"/>
              </a:spcBef>
              <a:buClr>
                <a:srgbClr val="808080"/>
              </a:buClr>
            </a:pPr>
            <a:r>
              <a:rPr lang="en-US"/>
              <a:t>Second level</a:t>
            </a:r>
          </a:p>
          <a:p>
            <a:pPr lvl="2">
              <a:lnSpc>
                <a:spcPct val="100000"/>
              </a:lnSpc>
              <a:spcBef>
                <a:spcPts val="1200"/>
              </a:spcBef>
              <a:buClr>
                <a:srgbClr val="808080"/>
              </a:buClr>
            </a:pPr>
            <a:r>
              <a:rPr lang="en-US"/>
              <a:t>Third level</a:t>
            </a:r>
          </a:p>
        </p:txBody>
      </p:sp>
      <p:sp>
        <p:nvSpPr>
          <p:cNvPr id="8" name="Text Placeholder 4"/>
          <p:cNvSpPr>
            <a:spLocks noGrp="1"/>
          </p:cNvSpPr>
          <p:nvPr>
            <p:ph type="body" sz="quarter" idx="12"/>
          </p:nvPr>
        </p:nvSpPr>
        <p:spPr>
          <a:xfrm>
            <a:off x="6152217" y="971550"/>
            <a:ext cx="2686050" cy="285750"/>
          </a:xfrm>
          <a:prstGeom prst="rect">
            <a:avLst/>
          </a:prstGeom>
        </p:spPr>
        <p:txBody>
          <a:bodyPr lIns="0" tIns="0" rIns="0" bIns="0" anchor="t" anchorCtr="0"/>
          <a:lstStyle>
            <a:lvl1pPr marL="0" indent="0">
              <a:buNone/>
              <a:defRPr sz="1800" b="0">
                <a:solidFill>
                  <a:schemeClr val="bg1"/>
                </a:solidFill>
                <a:latin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pic>
        <p:nvPicPr>
          <p:cNvPr id="11" name="Picture 10">
            <a:extLst>
              <a:ext uri="{FF2B5EF4-FFF2-40B4-BE49-F238E27FC236}">
                <a16:creationId xmlns:a16="http://schemas.microsoft.com/office/drawing/2014/main" id="{8B9D033E-5F9F-4A1B-AD33-0201844535F5}"/>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4143731139"/>
      </p:ext>
    </p:extLst>
  </p:cSld>
  <p:clrMapOvr>
    <a:masterClrMapping/>
  </p:clrMapOvr>
  <p:transition spd="med">
    <p:wipe dir="r"/>
  </p:transition>
  <p:extLst mod="1">
    <p:ext uri="{DCECCB84-F9BA-43D5-87BE-67443E8EF086}">
      <p15:sldGuideLst xmlns:p15="http://schemas.microsoft.com/office/powerpoint/2012/main">
        <p15:guide id="1" orient="horz" pos="61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907530"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13285"/>
            <a:ext cx="6907530"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C3DF6203-D56F-434B-9AEB-55208D1293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C45C978B-B72C-4761-9BFC-A856F8C8AF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202626576"/>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A0CFB2-6C41-48B6-9DB2-1002FF356D02}"/>
              </a:ext>
            </a:extLst>
          </p:cNvPr>
          <p:cNvPicPr>
            <a:picLocks noChangeAspect="1"/>
          </p:cNvPicPr>
          <p:nvPr userDrawn="1"/>
        </p:nvPicPr>
        <p:blipFill>
          <a:blip r:embed="rId2"/>
          <a:stretch>
            <a:fillRect/>
          </a:stretch>
        </p:blipFill>
        <p:spPr>
          <a:xfrm>
            <a:off x="7674047" y="52701"/>
            <a:ext cx="1432368" cy="228600"/>
          </a:xfrm>
          <a:prstGeom prst="rect">
            <a:avLst/>
          </a:prstGeom>
        </p:spPr>
      </p:pic>
    </p:spTree>
    <p:extLst>
      <p:ext uri="{BB962C8B-B14F-4D97-AF65-F5344CB8AC3E}">
        <p14:creationId xmlns:p14="http://schemas.microsoft.com/office/powerpoint/2010/main" val="3900685811"/>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913" y="4907280"/>
            <a:ext cx="849154" cy="151067"/>
          </a:xfrm>
          <a:prstGeom prst="rect">
            <a:avLst/>
          </a:prstGeom>
        </p:spPr>
      </p:pic>
      <p:pic>
        <p:nvPicPr>
          <p:cNvPr id="6" name="Picture 5">
            <a:extLst>
              <a:ext uri="{FF2B5EF4-FFF2-40B4-BE49-F238E27FC236}">
                <a16:creationId xmlns:a16="http://schemas.microsoft.com/office/drawing/2014/main" id="{51E5DF92-82A7-441C-B042-FD7A09AA435B}"/>
              </a:ext>
            </a:extLst>
          </p:cNvPr>
          <p:cNvPicPr>
            <a:picLocks noChangeAspect="1"/>
          </p:cNvPicPr>
          <p:nvPr userDrawn="1"/>
        </p:nvPicPr>
        <p:blipFill>
          <a:blip r:embed="rId3"/>
          <a:stretch>
            <a:fillRect/>
          </a:stretch>
        </p:blipFill>
        <p:spPr>
          <a:xfrm>
            <a:off x="7658841" y="85434"/>
            <a:ext cx="1432368" cy="228600"/>
          </a:xfrm>
          <a:prstGeom prst="rect">
            <a:avLst/>
          </a:prstGeom>
        </p:spPr>
      </p:pic>
    </p:spTree>
    <p:extLst>
      <p:ext uri="{BB962C8B-B14F-4D97-AF65-F5344CB8AC3E}">
        <p14:creationId xmlns:p14="http://schemas.microsoft.com/office/powerpoint/2010/main" val="3127328411"/>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452857-E256-41D5-AC87-8EE4B0935549}"/>
              </a:ext>
            </a:extLst>
          </p:cNvPr>
          <p:cNvSpPr/>
          <p:nvPr userDrawn="1"/>
        </p:nvSpPr>
        <p:spPr>
          <a:xfrm>
            <a:off x="0" y="0"/>
            <a:ext cx="9144000" cy="756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266700" y="247650"/>
            <a:ext cx="6396493" cy="387798"/>
          </a:xfrm>
          <a:prstGeom prst="rect">
            <a:avLst/>
          </a:prstGeom>
        </p:spPr>
        <p:txBody>
          <a:bodyPr wrap="square" lIns="0" tIns="0" rIns="0" bIns="0">
            <a:spAutoFit/>
          </a:bodyPr>
          <a:lstStyle>
            <a:lvl1pPr>
              <a:defRPr>
                <a:solidFill>
                  <a:schemeClr val="tx2"/>
                </a:solidFill>
                <a:latin typeface="Arial" panose="020B0604020202020204" pitchFamily="34" charset="0"/>
                <a:ea typeface="Arial"/>
                <a:cs typeface="Arial" panose="020B0604020202020204" pitchFamily="34" charset="0"/>
              </a:defRPr>
            </a:lvl1pPr>
          </a:lstStyle>
          <a:p>
            <a:r>
              <a:rPr lang="en-US" dirty="0"/>
              <a:t>Click to edit content page title</a:t>
            </a:r>
          </a:p>
        </p:txBody>
      </p:sp>
      <p:pic>
        <p:nvPicPr>
          <p:cNvPr id="5" name="Picture 4">
            <a:extLst>
              <a:ext uri="{FF2B5EF4-FFF2-40B4-BE49-F238E27FC236}">
                <a16:creationId xmlns:a16="http://schemas.microsoft.com/office/drawing/2014/main" id="{892FEEE8-0317-472E-8FFA-C8FB137A8C5A}"/>
              </a:ext>
            </a:extLst>
          </p:cNvPr>
          <p:cNvPicPr>
            <a:picLocks noChangeAspect="1"/>
          </p:cNvPicPr>
          <p:nvPr userDrawn="1"/>
        </p:nvPicPr>
        <p:blipFill>
          <a:blip r:embed="rId2"/>
          <a:stretch>
            <a:fillRect/>
          </a:stretch>
        </p:blipFill>
        <p:spPr>
          <a:xfrm>
            <a:off x="7658841" y="85434"/>
            <a:ext cx="1432368" cy="228600"/>
          </a:xfrm>
          <a:prstGeom prst="rect">
            <a:avLst/>
          </a:prstGeom>
        </p:spPr>
      </p:pic>
    </p:spTree>
    <p:extLst>
      <p:ext uri="{BB962C8B-B14F-4D97-AF65-F5344CB8AC3E}">
        <p14:creationId xmlns:p14="http://schemas.microsoft.com/office/powerpoint/2010/main" val="4148220306"/>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Gray">
    <p:bg>
      <p:bgPr>
        <a:solidFill>
          <a:srgbClr val="80808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0920" y="4892040"/>
            <a:ext cx="934819" cy="166307"/>
          </a:xfrm>
          <a:prstGeom prst="rect">
            <a:avLst/>
          </a:prstGeom>
        </p:spPr>
      </p:pic>
      <p:pic>
        <p:nvPicPr>
          <p:cNvPr id="7" name="Picture 6">
            <a:extLst>
              <a:ext uri="{FF2B5EF4-FFF2-40B4-BE49-F238E27FC236}">
                <a16:creationId xmlns:a16="http://schemas.microsoft.com/office/drawing/2014/main" id="{1AE312C8-0CC0-49DE-8918-8A0AFAAE241C}"/>
              </a:ext>
            </a:extLst>
          </p:cNvPr>
          <p:cNvPicPr>
            <a:picLocks noChangeAspect="1"/>
          </p:cNvPicPr>
          <p:nvPr userDrawn="1"/>
        </p:nvPicPr>
        <p:blipFill>
          <a:blip r:embed="rId3"/>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006053869"/>
      </p:ext>
    </p:extLst>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2450" y="4904203"/>
            <a:ext cx="864870" cy="153863"/>
          </a:xfrm>
          <a:prstGeom prst="rect">
            <a:avLst/>
          </a:prstGeom>
        </p:spPr>
      </p:pic>
      <p:pic>
        <p:nvPicPr>
          <p:cNvPr id="6" name="Picture 5" descr="A close up of a logo&#10;&#10;Description generated with very high confidence">
            <a:extLst>
              <a:ext uri="{FF2B5EF4-FFF2-40B4-BE49-F238E27FC236}">
                <a16:creationId xmlns:a16="http://schemas.microsoft.com/office/drawing/2014/main" id="{369B1FD7-E885-4E5E-9444-7CE872474B30}"/>
              </a:ext>
            </a:extLst>
          </p:cNvPr>
          <p:cNvPicPr>
            <a:picLocks noChangeAspect="1"/>
          </p:cNvPicPr>
          <p:nvPr userDrawn="1"/>
        </p:nvPicPr>
        <p:blipFill>
          <a:blip r:embed="rId4"/>
          <a:stretch>
            <a:fillRect/>
          </a:stretch>
        </p:blipFill>
        <p:spPr>
          <a:xfrm>
            <a:off x="7581946" y="85434"/>
            <a:ext cx="1432369" cy="228600"/>
          </a:xfrm>
          <a:prstGeom prst="rect">
            <a:avLst/>
          </a:prstGeom>
        </p:spPr>
      </p:pic>
    </p:spTree>
    <p:extLst>
      <p:ext uri="{BB962C8B-B14F-4D97-AF65-F5344CB8AC3E}">
        <p14:creationId xmlns:p14="http://schemas.microsoft.com/office/powerpoint/2010/main" val="3331150944"/>
      </p:ext>
    </p:extLst>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effectLst>
                  <a:glow rad="127000">
                    <a:schemeClr val="bg2">
                      <a:alpha val="20000"/>
                    </a:schemeClr>
                  </a:glow>
                </a:effectLst>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8608" y="4914900"/>
            <a:ext cx="806322" cy="143447"/>
          </a:xfrm>
          <a:prstGeom prst="rect">
            <a:avLst/>
          </a:prstGeom>
        </p:spPr>
      </p:pic>
      <p:pic>
        <p:nvPicPr>
          <p:cNvPr id="5" name="Picture 4">
            <a:extLst>
              <a:ext uri="{FF2B5EF4-FFF2-40B4-BE49-F238E27FC236}">
                <a16:creationId xmlns:a16="http://schemas.microsoft.com/office/drawing/2014/main" id="{A9FA5813-047E-4B15-9B5B-C743E53C99F0}"/>
              </a:ext>
            </a:extLst>
          </p:cNvPr>
          <p:cNvPicPr>
            <a:picLocks noChangeAspect="1"/>
          </p:cNvPicPr>
          <p:nvPr userDrawn="1"/>
        </p:nvPicPr>
        <p:blipFill>
          <a:blip r:embed="rId4"/>
          <a:stretch>
            <a:fillRect/>
          </a:stretch>
        </p:blipFill>
        <p:spPr>
          <a:xfrm>
            <a:off x="7658841" y="85434"/>
            <a:ext cx="1432368" cy="228600"/>
          </a:xfrm>
          <a:prstGeom prst="rect">
            <a:avLst/>
          </a:prstGeom>
        </p:spPr>
      </p:pic>
    </p:spTree>
    <p:extLst>
      <p:ext uri="{BB962C8B-B14F-4D97-AF65-F5344CB8AC3E}">
        <p14:creationId xmlns:p14="http://schemas.microsoft.com/office/powerpoint/2010/main" val="1697164697"/>
      </p:ext>
    </p:extLst>
  </p:cSld>
  <p:clrMapOvr>
    <a:masterClrMapping/>
  </p:clrMapOvr>
  <p:transition spd="med">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72450" y="4903689"/>
            <a:ext cx="867266" cy="154289"/>
          </a:xfrm>
          <a:prstGeom prst="rect">
            <a:avLst/>
          </a:prstGeom>
        </p:spPr>
      </p:pic>
      <p:pic>
        <p:nvPicPr>
          <p:cNvPr id="5" name="Picture 4" descr="A close up of a logo&#10;&#10;Description generated with very high confidence">
            <a:extLst>
              <a:ext uri="{FF2B5EF4-FFF2-40B4-BE49-F238E27FC236}">
                <a16:creationId xmlns:a16="http://schemas.microsoft.com/office/drawing/2014/main" id="{5EB0D9E6-8E6D-4535-9871-5458C10EF45D}"/>
              </a:ext>
            </a:extLst>
          </p:cNvPr>
          <p:cNvPicPr>
            <a:picLocks noChangeAspect="1"/>
          </p:cNvPicPr>
          <p:nvPr userDrawn="1"/>
        </p:nvPicPr>
        <p:blipFill>
          <a:blip r:embed="rId4"/>
          <a:stretch>
            <a:fillRect/>
          </a:stretch>
        </p:blipFill>
        <p:spPr>
          <a:xfrm>
            <a:off x="7581946" y="85434"/>
            <a:ext cx="1432369" cy="228600"/>
          </a:xfrm>
          <a:prstGeom prst="rect">
            <a:avLst/>
          </a:prstGeom>
        </p:spPr>
      </p:pic>
    </p:spTree>
    <p:extLst>
      <p:ext uri="{BB962C8B-B14F-4D97-AF65-F5344CB8AC3E}">
        <p14:creationId xmlns:p14="http://schemas.microsoft.com/office/powerpoint/2010/main" val="4244549711"/>
      </p:ext>
    </p:extLst>
  </p:cSld>
  <p:clrMapOvr>
    <a:masterClrMapping/>
  </p:clrMapOvr>
  <p:transition spd="med">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285750" y="1823853"/>
            <a:ext cx="7886700" cy="1495794"/>
          </a:xfrm>
          <a:prstGeom prst="rect">
            <a:avLst/>
          </a:prstGeom>
        </p:spPr>
        <p:txBody>
          <a:bodyPr lIns="0" tIns="0" rIns="0" bIns="0" anchor="ctr" anchorCtr="0">
            <a:spAutoFit/>
          </a:bodyPr>
          <a:lstStyle>
            <a:lvl1pPr>
              <a:defRPr sz="5400">
                <a:solidFill>
                  <a:schemeClr val="tx2"/>
                </a:solidFill>
                <a:latin typeface="Arial" panose="020B0604020202020204" pitchFamily="34" charset="0"/>
              </a:defRPr>
            </a:lvl1pPr>
          </a:lstStyle>
          <a:p>
            <a:r>
              <a:rPr lang="en-US"/>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3150" y="4907649"/>
            <a:ext cx="847081" cy="150698"/>
          </a:xfrm>
          <a:prstGeom prst="rect">
            <a:avLst/>
          </a:prstGeom>
        </p:spPr>
      </p:pic>
      <p:pic>
        <p:nvPicPr>
          <p:cNvPr id="4" name="Picture 3">
            <a:extLst>
              <a:ext uri="{FF2B5EF4-FFF2-40B4-BE49-F238E27FC236}">
                <a16:creationId xmlns:a16="http://schemas.microsoft.com/office/drawing/2014/main" id="{1D28BD12-20EC-48DF-93B0-4F64AA3B8E65}"/>
              </a:ext>
            </a:extLst>
          </p:cNvPr>
          <p:cNvPicPr>
            <a:picLocks noChangeAspect="1"/>
          </p:cNvPicPr>
          <p:nvPr userDrawn="1"/>
        </p:nvPicPr>
        <p:blipFill>
          <a:blip r:embed="rId4"/>
          <a:stretch>
            <a:fillRect/>
          </a:stretch>
        </p:blipFill>
        <p:spPr>
          <a:xfrm>
            <a:off x="7658841" y="85434"/>
            <a:ext cx="1432368" cy="228600"/>
          </a:xfrm>
          <a:prstGeom prst="rect">
            <a:avLst/>
          </a:prstGeom>
        </p:spPr>
      </p:pic>
    </p:spTree>
    <p:extLst>
      <p:ext uri="{BB962C8B-B14F-4D97-AF65-F5344CB8AC3E}">
        <p14:creationId xmlns:p14="http://schemas.microsoft.com/office/powerpoint/2010/main" val="478136098"/>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ave bkgd">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02" y="685800"/>
            <a:ext cx="9142857" cy="3895238"/>
          </a:xfrm>
          <a:prstGeom prst="rect">
            <a:avLst/>
          </a:prstGeom>
        </p:spPr>
      </p:pic>
      <p:sp>
        <p:nvSpPr>
          <p:cNvPr id="2" name="Title 1"/>
          <p:cNvSpPr>
            <a:spLocks noGrp="1"/>
          </p:cNvSpPr>
          <p:nvPr>
            <p:ph type="title"/>
          </p:nvPr>
        </p:nvSpPr>
        <p:spPr>
          <a:xfrm>
            <a:off x="285750" y="228600"/>
            <a:ext cx="6637564"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pic>
        <p:nvPicPr>
          <p:cNvPr id="6" name="Picture 5">
            <a:extLst>
              <a:ext uri="{FF2B5EF4-FFF2-40B4-BE49-F238E27FC236}">
                <a16:creationId xmlns:a16="http://schemas.microsoft.com/office/drawing/2014/main" id="{7EF310FE-77C4-451C-AE97-7B2EC1B77E29}"/>
              </a:ext>
            </a:extLst>
          </p:cNvPr>
          <p:cNvPicPr>
            <a:picLocks noChangeAspect="1"/>
          </p:cNvPicPr>
          <p:nvPr userDrawn="1"/>
        </p:nvPicPr>
        <p:blipFill>
          <a:blip r:embed="rId3"/>
          <a:stretch>
            <a:fillRect/>
          </a:stretch>
        </p:blipFill>
        <p:spPr>
          <a:xfrm>
            <a:off x="7674047" y="52701"/>
            <a:ext cx="1432368" cy="228600"/>
          </a:xfrm>
          <a:prstGeom prst="rect">
            <a:avLst/>
          </a:prstGeom>
        </p:spPr>
      </p:pic>
    </p:spTree>
    <p:extLst>
      <p:ext uri="{BB962C8B-B14F-4D97-AF65-F5344CB8AC3E}">
        <p14:creationId xmlns:p14="http://schemas.microsoft.com/office/powerpoint/2010/main" val="2133467055"/>
      </p:ext>
    </p:extLst>
  </p:cSld>
  <p:clrMapOvr>
    <a:masterClrMapping/>
  </p:clrMapOvr>
  <p:transition spd="med">
    <p:wipe dir="r"/>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nd logo slide blue">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095" y="2297430"/>
            <a:ext cx="3079811" cy="548640"/>
          </a:xfrm>
          <a:prstGeom prst="rect">
            <a:avLst/>
          </a:prstGeom>
        </p:spPr>
      </p:pic>
    </p:spTree>
    <p:extLst>
      <p:ext uri="{BB962C8B-B14F-4D97-AF65-F5344CB8AC3E}">
        <p14:creationId xmlns:p14="http://schemas.microsoft.com/office/powerpoint/2010/main" val="4076475240"/>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ver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951073"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951073"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87DEF648-5627-4052-BE37-A88E2820B7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1F4C5B55-83A6-40C5-8299-6259DE6654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336962847"/>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End logo slide gray">
    <p:bg>
      <p:bgPr>
        <a:solidFill>
          <a:srgbClr val="80808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095" y="2297430"/>
            <a:ext cx="3079811" cy="548640"/>
          </a:xfrm>
          <a:prstGeom prst="rect">
            <a:avLst/>
          </a:prstGeom>
        </p:spPr>
      </p:pic>
    </p:spTree>
    <p:extLst>
      <p:ext uri="{BB962C8B-B14F-4D97-AF65-F5344CB8AC3E}">
        <p14:creationId xmlns:p14="http://schemas.microsoft.com/office/powerpoint/2010/main" val="280504887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Cover 7">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5750" y="414337"/>
            <a:ext cx="6951073" cy="1495794"/>
          </a:xfrm>
          <a:prstGeom prst="rect">
            <a:avLst/>
          </a:prstGeom>
        </p:spPr>
        <p:txBody>
          <a:bodyPr wrap="square" lIns="0" tIns="0" rIns="0" bIns="0" anchor="b">
            <a:spAutoFit/>
          </a:bodyPr>
          <a:lstStyle>
            <a:lvl1pPr algn="l">
              <a:defRPr sz="5400">
                <a:solidFill>
                  <a:schemeClr val="tx2"/>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2057400"/>
            <a:ext cx="6951073" cy="1241822"/>
          </a:xfrm>
          <a:prstGeom prst="rect">
            <a:avLst/>
          </a:prstGeom>
        </p:spPr>
        <p:txBody>
          <a:bodyPr lIns="0" tIns="0" rIns="0" bIns="0"/>
          <a:lstStyle>
            <a:lvl1pPr marL="0" indent="0" algn="l">
              <a:lnSpc>
                <a:spcPct val="100000"/>
              </a:lnSpc>
              <a:spcBef>
                <a:spcPts val="0"/>
              </a:spcBef>
              <a:buNone/>
              <a:defRPr sz="2000">
                <a:solidFill>
                  <a:schemeClr val="tx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descr="A picture containing table, indoor, sitting&#10;&#10;Description generated with high confidence">
            <a:extLst>
              <a:ext uri="{FF2B5EF4-FFF2-40B4-BE49-F238E27FC236}">
                <a16:creationId xmlns:a16="http://schemas.microsoft.com/office/drawing/2014/main" id="{F6C6EC79-2A1A-4B7A-B84C-0F67D15B17DE}"/>
              </a:ext>
            </a:extLst>
          </p:cNvPr>
          <p:cNvPicPr>
            <a:picLocks noChangeAspect="1"/>
          </p:cNvPicPr>
          <p:nvPr userDrawn="1"/>
        </p:nvPicPr>
        <p:blipFill>
          <a:blip r:embed="rId2"/>
          <a:stretch>
            <a:fillRect/>
          </a:stretch>
        </p:blipFill>
        <p:spPr>
          <a:xfrm>
            <a:off x="-97436" y="2686798"/>
            <a:ext cx="9144000" cy="2456702"/>
          </a:xfrm>
          <a:prstGeom prst="rect">
            <a:avLst/>
          </a:prstGeom>
        </p:spPr>
      </p:pic>
      <p:pic>
        <p:nvPicPr>
          <p:cNvPr id="8" name="Picture 7">
            <a:extLst>
              <a:ext uri="{FF2B5EF4-FFF2-40B4-BE49-F238E27FC236}">
                <a16:creationId xmlns:a16="http://schemas.microsoft.com/office/drawing/2014/main" id="{D2632779-E2F4-4C8D-92BF-5CCE72CB159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951832" y="4869180"/>
            <a:ext cx="1062483" cy="188886"/>
          </a:xfrm>
          <a:prstGeom prst="rect">
            <a:avLst/>
          </a:prstGeom>
        </p:spPr>
      </p:pic>
      <p:pic>
        <p:nvPicPr>
          <p:cNvPr id="7" name="Picture 6">
            <a:extLst>
              <a:ext uri="{FF2B5EF4-FFF2-40B4-BE49-F238E27FC236}">
                <a16:creationId xmlns:a16="http://schemas.microsoft.com/office/drawing/2014/main" id="{AF3AA102-3322-4A5A-AEC5-7F0CE99A97E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58841" y="85434"/>
            <a:ext cx="1432368" cy="228600"/>
          </a:xfrm>
          <a:prstGeom prst="rect">
            <a:avLst/>
          </a:prstGeom>
        </p:spPr>
      </p:pic>
    </p:spTree>
    <p:extLst>
      <p:ext uri="{BB962C8B-B14F-4D97-AF65-F5344CB8AC3E}">
        <p14:creationId xmlns:p14="http://schemas.microsoft.com/office/powerpoint/2010/main" val="2791219548"/>
      </p:ext>
    </p:extLst>
  </p:cSld>
  <p:clrMapOvr>
    <a:masterClrMapping/>
  </p:clrMapOvr>
  <p:transition spd="med">
    <p:wipe dir="r"/>
  </p:transition>
  <p:extLst mod="1">
    <p:ext uri="{DCECCB84-F9BA-43D5-87BE-67443E8EF086}">
      <p15:sldGuideLst xmlns:p15="http://schemas.microsoft.com/office/powerpoint/2012/main">
        <p15:guide id="1" orient="horz" pos="2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575403"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027C0A3-34E5-4570-8F51-B854FA2509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46824582"/>
      </p:ext>
    </p:extLst>
  </p:cSld>
  <p:clrMapOvr>
    <a:masterClrMapping/>
  </p:clrMapOvr>
  <p:transition spd="med">
    <p:wipe dir="r"/>
  </p:transition>
  <p:extLst mod="1">
    <p:ext uri="{DCECCB84-F9BA-43D5-87BE-67443E8EF086}">
      <p15:sldGuideLst xmlns:p15="http://schemas.microsoft.com/office/powerpoint/2012/main">
        <p15:guide id="1" orient="horz" pos="14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742067"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5750" y="685800"/>
            <a:ext cx="6742067" cy="215444"/>
          </a:xfrm>
          <a:prstGeom prst="rect">
            <a:avLst/>
          </a:prstGeom>
        </p:spPr>
        <p:txBody>
          <a:bodyPr wrap="square" lIns="0" tIns="0" rIns="0" bIns="0">
            <a:spAutoFit/>
          </a:bodyPr>
          <a:lstStyle>
            <a:lvl1pPr marL="0" indent="0" algn="l">
              <a:lnSpc>
                <a:spcPct val="100000"/>
              </a:lnSpc>
              <a:spcBef>
                <a:spcPts val="0"/>
              </a:spcBef>
              <a:buNone/>
              <a:defRPr sz="1400">
                <a:solidFill>
                  <a:schemeClr val="bg2"/>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3D66A087-BC28-4728-85A5-961D03DBBB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197744853"/>
      </p:ext>
    </p:extLst>
  </p:cSld>
  <p:clrMapOvr>
    <a:masterClrMapping/>
  </p:clrMapOvr>
  <p:transition spd="med">
    <p:wipe dir="r"/>
  </p:transition>
  <p:extLst mod="1">
    <p:ext uri="{DCECCB84-F9BA-43D5-87BE-67443E8EF086}">
      <p15:sldGuideLst xmlns:p15="http://schemas.microsoft.com/office/powerpoint/2012/main">
        <p15:guide id="1" orient="horz" pos="4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50" y="228600"/>
            <a:ext cx="6750776" cy="387798"/>
          </a:xfrm>
          <a:prstGeom prst="rect">
            <a:avLst/>
          </a:prstGeom>
        </p:spPr>
        <p:txBody>
          <a:bodyPr wrap="square" lIns="0" tIns="0" rIns="0" bIns="0">
            <a:spAutoFit/>
          </a:bodyPr>
          <a:lstStyle>
            <a:lvl1pPr>
              <a:defRPr sz="2800">
                <a:solidFill>
                  <a:schemeClr val="bg1"/>
                </a:solidFill>
                <a:latin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85750" y="1200150"/>
            <a:ext cx="8572500" cy="3314700"/>
          </a:xfrm>
          <a:prstGeom prst="rect">
            <a:avLst/>
          </a:prstGeom>
        </p:spPr>
        <p:txBody>
          <a:bodyPr lIns="0" tIns="0" rIns="0" bIns="0"/>
          <a:lstStyle>
            <a:lvl1pPr marL="171450" indent="-171450">
              <a:lnSpc>
                <a:spcPct val="100000"/>
              </a:lnSpc>
              <a:spcBef>
                <a:spcPts val="1200"/>
              </a:spcBef>
              <a:buClr>
                <a:srgbClr val="808080"/>
              </a:buClr>
              <a:buFont typeface="Arial" panose="020B0604020202020204" pitchFamily="34" charset="0"/>
              <a:buChar char="•"/>
              <a:defRPr sz="1800">
                <a:solidFill>
                  <a:schemeClr val="bg2"/>
                </a:solidFill>
                <a:latin typeface="Arial" panose="020B0604020202020204" pitchFamily="34" charset="0"/>
              </a:defRPr>
            </a:lvl1pPr>
            <a:lvl2pPr marL="514350" indent="-171450">
              <a:lnSpc>
                <a:spcPct val="100000"/>
              </a:lnSpc>
              <a:spcBef>
                <a:spcPts val="300"/>
              </a:spcBef>
              <a:buClr>
                <a:srgbClr val="808080"/>
              </a:buClr>
              <a:buFont typeface="Arial" panose="020B0604020202020204" pitchFamily="34" charset="0"/>
              <a:buChar char="–"/>
              <a:defRPr sz="1400">
                <a:solidFill>
                  <a:schemeClr val="bg2"/>
                </a:solidFill>
                <a:latin typeface="Arial" panose="020B0604020202020204" pitchFamily="34" charset="0"/>
              </a:defRPr>
            </a:lvl2pPr>
            <a:lvl3pPr marL="800100" indent="-114300">
              <a:lnSpc>
                <a:spcPct val="100000"/>
              </a:lnSpc>
              <a:spcBef>
                <a:spcPts val="300"/>
              </a:spcBef>
              <a:buClr>
                <a:srgbClr val="808080"/>
              </a:buClr>
              <a:buFont typeface="Arial" panose="020B0604020202020204" pitchFamily="34" charset="0"/>
              <a:buChar char="▪"/>
              <a:defRPr sz="1100">
                <a:solidFill>
                  <a:schemeClr val="bg2"/>
                </a:solidFill>
                <a:latin typeface="Arial" panose="020B0604020202020204" pitchFamily="34" charset="0"/>
              </a:defRPr>
            </a:lvl3pPr>
            <a:lvl4pPr marL="1200150" indent="-171450">
              <a:lnSpc>
                <a:spcPct val="100000"/>
              </a:lnSpc>
              <a:spcBef>
                <a:spcPts val="300"/>
              </a:spcBef>
              <a:buClr>
                <a:schemeClr val="bg1">
                  <a:lumMod val="60000"/>
                  <a:lumOff val="40000"/>
                </a:schemeClr>
              </a:buClr>
              <a:buFont typeface="Arial" panose="020B0604020202020204" pitchFamily="34" charset="0"/>
              <a:buChar char="•"/>
              <a:defRPr sz="900"/>
            </a:lvl4pPr>
            <a:lvl5pPr marL="1543050" indent="-171450">
              <a:lnSpc>
                <a:spcPct val="100000"/>
              </a:lnSpc>
              <a:spcBef>
                <a:spcPts val="300"/>
              </a:spcBef>
              <a:buClr>
                <a:schemeClr val="bg1">
                  <a:lumMod val="60000"/>
                  <a:lumOff val="40000"/>
                </a:schemeClr>
              </a:buClr>
              <a:buFont typeface="Arial" panose="020B0604020202020204" pitchFamily="34" charset="0"/>
              <a:buChar char="•"/>
              <a:defRPr sz="900"/>
            </a:lvl5pPr>
          </a:lstStyle>
          <a:p>
            <a:pPr lvl="0"/>
            <a:r>
              <a:rPr lang="en-US"/>
              <a:t>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EAA8C189-33A9-41CE-ACC2-A7605ED379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4047" y="52701"/>
            <a:ext cx="1432368" cy="228600"/>
          </a:xfrm>
          <a:prstGeom prst="rect">
            <a:avLst/>
          </a:prstGeom>
        </p:spPr>
      </p:pic>
    </p:spTree>
    <p:extLst>
      <p:ext uri="{BB962C8B-B14F-4D97-AF65-F5344CB8AC3E}">
        <p14:creationId xmlns:p14="http://schemas.microsoft.com/office/powerpoint/2010/main" val="1438790463"/>
      </p:ext>
    </p:extLst>
  </p:cSld>
  <p:clrMapOvr>
    <a:masterClrMapping/>
  </p:clrMapOvr>
  <p:transition spd="med">
    <p:wipe dir="r"/>
  </p:transition>
  <p:extLst mod="1">
    <p:ext uri="{DCECCB84-F9BA-43D5-87BE-67443E8EF086}">
      <p15:sldGuideLst xmlns:p15="http://schemas.microsoft.com/office/powerpoint/2012/main">
        <p15:guide id="1" orient="horz" pos="144">
          <p15:clr>
            <a:srgbClr val="FBAE40"/>
          </p15:clr>
        </p15:guide>
        <p15:guide id="2" orient="horz" pos="75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image" Target="../media/image20.png"/><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8283186" y="4960493"/>
            <a:ext cx="722750" cy="128488"/>
          </a:xfrm>
          <a:prstGeom prst="rect">
            <a:avLst/>
          </a:prstGeom>
        </p:spPr>
      </p:pic>
      <p:sp>
        <p:nvSpPr>
          <p:cNvPr id="8" name="fl" descr="                              Dell - Internal Use - Confidential&#10;">
            <a:extLst>
              <a:ext uri="{FF2B5EF4-FFF2-40B4-BE49-F238E27FC236}">
                <a16:creationId xmlns:a16="http://schemas.microsoft.com/office/drawing/2014/main" id="{B03D3A7F-DD87-4DB6-866D-12F9FBCE522E}"/>
              </a:ext>
            </a:extLst>
          </p:cNvPr>
          <p:cNvSpPr txBox="1"/>
          <p:nvPr userDrawn="1"/>
        </p:nvSpPr>
        <p:spPr>
          <a:xfrm>
            <a:off x="4346510" y="5007744"/>
            <a:ext cx="902491" cy="8310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a:solidFill>
                  <a:srgbClr val="808080"/>
                </a:solidFill>
                <a:latin typeface="Arial" panose="020B0604020202020204" pitchFamily="34" charset="0"/>
              </a:rPr>
              <a:t>© Copyright 2019 Dell Inc.</a:t>
            </a:r>
          </a:p>
        </p:txBody>
      </p:sp>
      <p:sp>
        <p:nvSpPr>
          <p:cNvPr id="9" name="TextBox 19">
            <a:extLst>
              <a:ext uri="{FF2B5EF4-FFF2-40B4-BE49-F238E27FC236}">
                <a16:creationId xmlns:a16="http://schemas.microsoft.com/office/drawing/2014/main" id="{8ED0B8D3-EACE-4977-89D6-77BB29583C6F}"/>
              </a:ext>
            </a:extLst>
          </p:cNvPr>
          <p:cNvSpPr txBox="1"/>
          <p:nvPr userDrawn="1"/>
        </p:nvSpPr>
        <p:spPr>
          <a:xfrm>
            <a:off x="3895000" y="5008514"/>
            <a:ext cx="94578" cy="831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dirty="0" err="1">
              <a:solidFill>
                <a:srgbClr val="808080"/>
              </a:solidFill>
              <a:latin typeface="Arial" panose="020B0604020202020204" pitchFamily="34" charset="0"/>
              <a:ea typeface="+mn-ea"/>
              <a:cs typeface="+mn-cs"/>
            </a:endParaRPr>
          </a:p>
        </p:txBody>
      </p:sp>
      <p:sp>
        <p:nvSpPr>
          <p:cNvPr id="11" name="TextBox 16">
            <a:extLst>
              <a:ext uri="{FF2B5EF4-FFF2-40B4-BE49-F238E27FC236}">
                <a16:creationId xmlns:a16="http://schemas.microsoft.com/office/drawing/2014/main" id="{FE10A5C2-E7A4-4E10-ACDC-6F6518AEB1AE}"/>
              </a:ext>
            </a:extLst>
          </p:cNvPr>
          <p:cNvSpPr txBox="1"/>
          <p:nvPr userDrawn="1"/>
        </p:nvSpPr>
        <p:spPr>
          <a:xfrm>
            <a:off x="4012016" y="5008514"/>
            <a:ext cx="171522" cy="831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00" kern="1200" dirty="0">
                <a:solidFill>
                  <a:srgbClr val="808080"/>
                </a:solidFill>
                <a:latin typeface="Arial" panose="020B0604020202020204" pitchFamily="34" charset="0"/>
                <a:ea typeface="+mn-ea"/>
                <a:cs typeface="+mn-cs"/>
              </a:rPr>
              <a:t>of 19</a:t>
            </a:r>
          </a:p>
        </p:txBody>
      </p:sp>
      <p:sp>
        <p:nvSpPr>
          <p:cNvPr id="3" name="MSIPCMContentMarking" descr="{&quot;HashCode&quot;:-1913046509,&quot;Placement&quot;:&quot;Footer&quot;}">
            <a:extLst>
              <a:ext uri="{FF2B5EF4-FFF2-40B4-BE49-F238E27FC236}">
                <a16:creationId xmlns:a16="http://schemas.microsoft.com/office/drawing/2014/main" id="{F7990A08-8913-4571-AD87-95DA0A4AAADE}"/>
              </a:ext>
            </a:extLst>
          </p:cNvPr>
          <p:cNvSpPr txBox="1"/>
          <p:nvPr userDrawn="1"/>
        </p:nvSpPr>
        <p:spPr>
          <a:xfrm>
            <a:off x="0" y="4949517"/>
            <a:ext cx="1028784" cy="193983"/>
          </a:xfrm>
          <a:prstGeom prst="rect">
            <a:avLst/>
          </a:prstGeom>
          <a:noFill/>
        </p:spPr>
        <p:txBody>
          <a:bodyPr vert="horz" wrap="square" lIns="0" tIns="0" rIns="0" bIns="0" rtlCol="0" anchor="ctr" anchorCtr="1">
            <a:spAutoFit/>
          </a:bodyPr>
          <a:lstStyle/>
          <a:p>
            <a:pPr algn="l">
              <a:spcBef>
                <a:spcPts val="0"/>
              </a:spcBef>
              <a:spcAft>
                <a:spcPts val="0"/>
              </a:spcAft>
            </a:pPr>
            <a:r>
              <a:rPr lang="en-US" sz="600">
                <a:solidFill>
                  <a:srgbClr val="7F7F7F"/>
                </a:solidFill>
                <a:latin typeface="Calibri" panose="020F0502020204030204" pitchFamily="34" charset="0"/>
              </a:rPr>
              <a:t>Internal Use - Confidential</a:t>
            </a:r>
            <a:endParaRPr lang="en-US" sz="6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106364378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5" r:id="rId4"/>
    <p:sldLayoutId id="2147483696" r:id="rId5"/>
    <p:sldLayoutId id="2147483722" r:id="rId6"/>
    <p:sldLayoutId id="2147483697" r:id="rId7"/>
    <p:sldLayoutId id="2147483698" r:id="rId8"/>
    <p:sldLayoutId id="2147483699" r:id="rId9"/>
    <p:sldLayoutId id="2147483714" r:id="rId10"/>
    <p:sldLayoutId id="2147483700" r:id="rId11"/>
    <p:sldLayoutId id="2147483701" r:id="rId12"/>
    <p:sldLayoutId id="2147483720" r:id="rId13"/>
    <p:sldLayoutId id="2147483702" r:id="rId14"/>
    <p:sldLayoutId id="2147483703" r:id="rId15"/>
    <p:sldLayoutId id="2147483721" r:id="rId16"/>
    <p:sldLayoutId id="2147483704" r:id="rId17"/>
    <p:sldLayoutId id="2147483705" r:id="rId18"/>
    <p:sldLayoutId id="2147483706" r:id="rId19"/>
    <p:sldLayoutId id="2147483707" r:id="rId20"/>
    <p:sldLayoutId id="2147483710" r:id="rId21"/>
    <p:sldLayoutId id="2147483723" r:id="rId22"/>
    <p:sldLayoutId id="2147483718" r:id="rId23"/>
    <p:sldLayoutId id="2147483711" r:id="rId24"/>
    <p:sldLayoutId id="2147483712" r:id="rId25"/>
    <p:sldLayoutId id="2147483749" r:id="rId26"/>
  </p:sldLayoutIdLst>
  <p:transition spd="med">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1620">
          <p15:clr>
            <a:srgbClr val="F26B43"/>
          </p15:clr>
        </p15:guide>
        <p15:guide id="3" pos="5580" userDrawn="1">
          <p15:clr>
            <a:srgbClr val="F26B43"/>
          </p15:clr>
        </p15:guide>
        <p15:guide id="4" pos="1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8283186" y="4960493"/>
            <a:ext cx="722750" cy="128488"/>
          </a:xfrm>
          <a:prstGeom prst="rect">
            <a:avLst/>
          </a:prstGeom>
        </p:spPr>
      </p:pic>
      <p:sp>
        <p:nvSpPr>
          <p:cNvPr id="8" name="fl" descr="                              Dell - Internal Use - Confidential&#10;">
            <a:extLst>
              <a:ext uri="{FF2B5EF4-FFF2-40B4-BE49-F238E27FC236}">
                <a16:creationId xmlns:a16="http://schemas.microsoft.com/office/drawing/2014/main" id="{B03D3A7F-DD87-4DB6-866D-12F9FBCE522E}"/>
              </a:ext>
            </a:extLst>
          </p:cNvPr>
          <p:cNvSpPr txBox="1"/>
          <p:nvPr userDrawn="1"/>
        </p:nvSpPr>
        <p:spPr>
          <a:xfrm>
            <a:off x="4346510" y="5007744"/>
            <a:ext cx="902491" cy="83100"/>
          </a:xfrm>
          <a:prstGeom prst="rect">
            <a:avLst/>
          </a:prstGeom>
          <a:noFill/>
        </p:spPr>
        <p:txBody>
          <a:bodyPr vert="horz" wrap="none" lIns="0" tIns="0" rIns="0" bIns="0" rtlCol="0" anchor="ctr" anchorCtr="0">
            <a:spAutoFit/>
          </a:bodyPr>
          <a:lstStyle/>
          <a:p>
            <a:pPr marL="0" marR="0" indent="0" algn="l" defTabSz="914400" rtl="0" eaLnBrk="1" fontAlgn="base" latinLnBrk="0" hangingPunct="1">
              <a:lnSpc>
                <a:spcPct val="90000"/>
              </a:lnSpc>
              <a:spcBef>
                <a:spcPts val="100"/>
              </a:spcBef>
              <a:spcAft>
                <a:spcPts val="100"/>
              </a:spcAft>
              <a:buClrTx/>
              <a:buSzTx/>
              <a:buFontTx/>
              <a:buNone/>
              <a:tabLst/>
              <a:defRPr/>
            </a:pPr>
            <a:r>
              <a:rPr lang="en-US" sz="600" b="0" i="0" u="none" baseline="0" dirty="0">
                <a:solidFill>
                  <a:srgbClr val="808080"/>
                </a:solidFill>
                <a:latin typeface="Arial" panose="020B0604020202020204" pitchFamily="34" charset="0"/>
              </a:rPr>
              <a:t>© Copyright 2019 Dell Inc.</a:t>
            </a:r>
          </a:p>
        </p:txBody>
      </p:sp>
      <p:sp>
        <p:nvSpPr>
          <p:cNvPr id="9" name="TextBox 19">
            <a:extLst>
              <a:ext uri="{FF2B5EF4-FFF2-40B4-BE49-F238E27FC236}">
                <a16:creationId xmlns:a16="http://schemas.microsoft.com/office/drawing/2014/main" id="{8ED0B8D3-EACE-4977-89D6-77BB29583C6F}"/>
              </a:ext>
            </a:extLst>
          </p:cNvPr>
          <p:cNvSpPr txBox="1"/>
          <p:nvPr userDrawn="1"/>
        </p:nvSpPr>
        <p:spPr>
          <a:xfrm>
            <a:off x="3895000" y="5008514"/>
            <a:ext cx="94578" cy="831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r" rtl="0" fontAlgn="base">
              <a:lnSpc>
                <a:spcPct val="90000"/>
              </a:lnSpc>
              <a:spcBef>
                <a:spcPct val="0"/>
              </a:spcBef>
              <a:spcAft>
                <a:spcPct val="0"/>
              </a:spcAft>
              <a:buClr>
                <a:schemeClr val="bg1"/>
              </a:buClr>
            </a:pPr>
            <a:fld id="{58EC7406-F4CC-4ABF-902E-2AF4E70E5C0F}" type="slidenum">
              <a:rPr lang="en-US" sz="600" b="0" kern="1200" smtClean="0">
                <a:solidFill>
                  <a:srgbClr val="808080"/>
                </a:solidFill>
                <a:latin typeface="Arial" panose="020B0604020202020204" pitchFamily="34" charset="0"/>
                <a:ea typeface="+mn-ea"/>
                <a:cs typeface="+mn-cs"/>
              </a:rPr>
              <a:pPr algn="r" rtl="0" fontAlgn="base">
                <a:lnSpc>
                  <a:spcPct val="90000"/>
                </a:lnSpc>
                <a:spcBef>
                  <a:spcPct val="0"/>
                </a:spcBef>
                <a:spcAft>
                  <a:spcPct val="0"/>
                </a:spcAft>
                <a:buClr>
                  <a:schemeClr val="bg1"/>
                </a:buClr>
              </a:pPr>
              <a:t>‹#›</a:t>
            </a:fld>
            <a:endParaRPr lang="en-US" sz="600" b="0" kern="1200" dirty="0" err="1">
              <a:solidFill>
                <a:srgbClr val="808080"/>
              </a:solidFill>
              <a:latin typeface="Arial" panose="020B0604020202020204" pitchFamily="34" charset="0"/>
              <a:ea typeface="+mn-ea"/>
              <a:cs typeface="+mn-cs"/>
            </a:endParaRPr>
          </a:p>
        </p:txBody>
      </p:sp>
      <p:sp>
        <p:nvSpPr>
          <p:cNvPr id="11" name="TextBox 16">
            <a:extLst>
              <a:ext uri="{FF2B5EF4-FFF2-40B4-BE49-F238E27FC236}">
                <a16:creationId xmlns:a16="http://schemas.microsoft.com/office/drawing/2014/main" id="{FE10A5C2-E7A4-4E10-ACDC-6F6518AEB1AE}"/>
              </a:ext>
            </a:extLst>
          </p:cNvPr>
          <p:cNvSpPr txBox="1"/>
          <p:nvPr userDrawn="1"/>
        </p:nvSpPr>
        <p:spPr>
          <a:xfrm>
            <a:off x="4012016" y="5008514"/>
            <a:ext cx="128240" cy="83100"/>
          </a:xfrm>
          <a:prstGeom prst="rect">
            <a:avLst/>
          </a:prstGeom>
        </p:spPr>
        <p:txBody>
          <a:bodyPr vert="horz" wrap="none" lIns="0" tIns="0" rIns="0" bIns="0" rtlCol="0" anchor="ctr" anchorCtr="0">
            <a:spAutoFit/>
          </a:bodyPr>
          <a:ls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l" rtl="0" fontAlgn="base">
              <a:lnSpc>
                <a:spcPct val="90000"/>
              </a:lnSpc>
              <a:spcBef>
                <a:spcPct val="0"/>
              </a:spcBef>
              <a:spcAft>
                <a:spcPct val="0"/>
              </a:spcAft>
              <a:buClr>
                <a:schemeClr val="bg1"/>
              </a:buClr>
            </a:pPr>
            <a:r>
              <a:rPr lang="en-US" sz="600" kern="1200" dirty="0">
                <a:solidFill>
                  <a:srgbClr val="808080"/>
                </a:solidFill>
                <a:latin typeface="Arial" panose="020B0604020202020204" pitchFamily="34" charset="0"/>
                <a:ea typeface="+mn-ea"/>
                <a:cs typeface="+mn-cs"/>
              </a:rPr>
              <a:t>of 4</a:t>
            </a:r>
          </a:p>
        </p:txBody>
      </p:sp>
      <p:sp>
        <p:nvSpPr>
          <p:cNvPr id="2" name="MSIPCMContentMarking" descr="{&quot;HashCode&quot;:-1913046509,&quot;Placement&quot;:&quot;Footer&quot;}">
            <a:extLst>
              <a:ext uri="{FF2B5EF4-FFF2-40B4-BE49-F238E27FC236}">
                <a16:creationId xmlns:a16="http://schemas.microsoft.com/office/drawing/2014/main" id="{A39293E5-8BC8-4082-8473-D4473AB74868}"/>
              </a:ext>
            </a:extLst>
          </p:cNvPr>
          <p:cNvSpPr txBox="1"/>
          <p:nvPr userDrawn="1"/>
        </p:nvSpPr>
        <p:spPr>
          <a:xfrm>
            <a:off x="0" y="4949517"/>
            <a:ext cx="1028784" cy="193983"/>
          </a:xfrm>
          <a:prstGeom prst="rect">
            <a:avLst/>
          </a:prstGeom>
          <a:noFill/>
        </p:spPr>
        <p:txBody>
          <a:bodyPr vert="horz" wrap="square" lIns="0" tIns="0" rIns="0" bIns="0" rtlCol="0" anchor="ctr" anchorCtr="1">
            <a:spAutoFit/>
          </a:bodyPr>
          <a:lstStyle/>
          <a:p>
            <a:pPr algn="l">
              <a:spcBef>
                <a:spcPts val="0"/>
              </a:spcBef>
              <a:spcAft>
                <a:spcPts val="0"/>
              </a:spcAft>
            </a:pPr>
            <a:r>
              <a:rPr lang="en-US" sz="600">
                <a:solidFill>
                  <a:srgbClr val="7F7F7F"/>
                </a:solidFill>
                <a:latin typeface="Calibri" panose="020F0502020204030204" pitchFamily="34" charset="0"/>
              </a:rPr>
              <a:t>Internal Use - Confidential</a:t>
            </a:r>
            <a:endParaRPr lang="en-US" sz="600" dirty="0">
              <a:solidFill>
                <a:srgbClr val="7F7F7F"/>
              </a:solidFill>
              <a:latin typeface="Calibri" panose="020F0502020204030204" pitchFamily="34" charset="0"/>
            </a:endParaRPr>
          </a:p>
        </p:txBody>
      </p:sp>
    </p:spTree>
    <p:extLst>
      <p:ext uri="{BB962C8B-B14F-4D97-AF65-F5344CB8AC3E}">
        <p14:creationId xmlns:p14="http://schemas.microsoft.com/office/powerpoint/2010/main" val="228253829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3" r:id="rId19"/>
    <p:sldLayoutId id="2147483744" r:id="rId20"/>
    <p:sldLayoutId id="2147483745" r:id="rId21"/>
    <p:sldLayoutId id="2147483746" r:id="rId22"/>
    <p:sldLayoutId id="2147483747" r:id="rId23"/>
    <p:sldLayoutId id="2147483748" r:id="rId24"/>
  </p:sldLayoutIdLst>
  <p:transition spd="med">
    <p:wipe dir="r"/>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1620">
          <p15:clr>
            <a:srgbClr val="F26B43"/>
          </p15:clr>
        </p15:guide>
        <p15:guide id="3" pos="5580">
          <p15:clr>
            <a:srgbClr val="F26B43"/>
          </p15:clr>
        </p15:guide>
        <p15:guide id="4" pos="1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 Id="rId4" Type="http://schemas.openxmlformats.org/officeDocument/2006/relationships/hyperlink" Target="http://www.dell.com/suppor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 Target="slide1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85750" y="497437"/>
            <a:ext cx="6898821" cy="1412694"/>
          </a:xfrm>
        </p:spPr>
        <p:txBody>
          <a:bodyPr/>
          <a:lstStyle/>
          <a:p>
            <a:r>
              <a:rPr lang="en-US" b="1" dirty="0"/>
              <a:t>Dell EMC Online </a:t>
            </a:r>
            <a:r>
              <a:rPr lang="en-US" sz="4800" dirty="0"/>
              <a:t>Account Registration</a:t>
            </a:r>
            <a:endParaRPr lang="en-US" dirty="0"/>
          </a:p>
        </p:txBody>
      </p:sp>
      <p:sp>
        <p:nvSpPr>
          <p:cNvPr id="5" name="Subtitle 4"/>
          <p:cNvSpPr>
            <a:spLocks noGrp="1"/>
          </p:cNvSpPr>
          <p:nvPr>
            <p:ph type="subTitle" idx="1"/>
          </p:nvPr>
        </p:nvSpPr>
        <p:spPr/>
        <p:txBody>
          <a:bodyPr/>
          <a:lstStyle/>
          <a:p>
            <a:r>
              <a:rPr lang="en-US" dirty="0"/>
              <a:t>Dell EMC Customers</a:t>
            </a:r>
          </a:p>
          <a:p>
            <a:endParaRPr lang="en-US" dirty="0"/>
          </a:p>
        </p:txBody>
      </p:sp>
    </p:spTree>
    <p:extLst>
      <p:ext uri="{BB962C8B-B14F-4D97-AF65-F5344CB8AC3E}">
        <p14:creationId xmlns:p14="http://schemas.microsoft.com/office/powerpoint/2010/main" val="134223757"/>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B8580D-7405-4229-A9BB-FB99D7475511}"/>
              </a:ext>
            </a:extLst>
          </p:cNvPr>
          <p:cNvSpPr>
            <a:spLocks noGrp="1"/>
          </p:cNvSpPr>
          <p:nvPr>
            <p:ph type="title"/>
          </p:nvPr>
        </p:nvSpPr>
        <p:spPr>
          <a:xfrm>
            <a:off x="285750" y="228601"/>
            <a:ext cx="8572500" cy="789447"/>
          </a:xfrm>
        </p:spPr>
        <p:txBody>
          <a:bodyPr/>
          <a:lstStyle/>
          <a:p>
            <a:r>
              <a:rPr lang="en-US" sz="3000" b="1" dirty="0"/>
              <a:t>Confirming Purpose for Registration: </a:t>
            </a:r>
            <a:br>
              <a:rPr lang="en-US" sz="3000" b="1" dirty="0"/>
            </a:br>
            <a:r>
              <a:rPr lang="en-IE" sz="2700" dirty="0"/>
              <a:t>Employee of an Existing Partner for Dell EMC</a:t>
            </a:r>
            <a:endParaRPr lang="en-IE" dirty="0"/>
          </a:p>
        </p:txBody>
      </p:sp>
      <p:sp>
        <p:nvSpPr>
          <p:cNvPr id="11" name="Content Placeholder 2">
            <a:extLst>
              <a:ext uri="{FF2B5EF4-FFF2-40B4-BE49-F238E27FC236}">
                <a16:creationId xmlns:a16="http://schemas.microsoft.com/office/drawing/2014/main" id="{F3B6F037-1B42-420C-BD6D-2EF7925A0C48}"/>
              </a:ext>
            </a:extLst>
          </p:cNvPr>
          <p:cNvSpPr>
            <a:spLocks noGrp="1"/>
          </p:cNvSpPr>
          <p:nvPr>
            <p:ph idx="1"/>
          </p:nvPr>
        </p:nvSpPr>
        <p:spPr>
          <a:xfrm>
            <a:off x="285749" y="1200151"/>
            <a:ext cx="8222457" cy="1221581"/>
          </a:xfrm>
        </p:spPr>
        <p:txBody>
          <a:bodyPr/>
          <a:lstStyle/>
          <a:p>
            <a:r>
              <a:rPr lang="en-IE" sz="1350" dirty="0"/>
              <a:t>If you are an employee of an existing</a:t>
            </a:r>
            <a:r>
              <a:rPr lang="en-IE" sz="1350" i="1" dirty="0"/>
              <a:t> partner </a:t>
            </a:r>
            <a:r>
              <a:rPr lang="en-IE" sz="1350" dirty="0"/>
              <a:t>for</a:t>
            </a:r>
            <a:r>
              <a:rPr lang="en-IE" sz="1350" i="1" dirty="0"/>
              <a:t> </a:t>
            </a:r>
            <a:r>
              <a:rPr lang="en-IE" sz="1350" b="1" dirty="0"/>
              <a:t>Dell EMC Enterprise Products </a:t>
            </a:r>
            <a:r>
              <a:rPr lang="en-IE" sz="1350" dirty="0"/>
              <a:t>or you are interested in becoming a partner, the information you need can be located in our dedicated Partner Portal. Choosing this option will direct you to that portal. </a:t>
            </a:r>
          </a:p>
        </p:txBody>
      </p:sp>
      <p:pic>
        <p:nvPicPr>
          <p:cNvPr id="12" name="Picture 11">
            <a:extLst>
              <a:ext uri="{FF2B5EF4-FFF2-40B4-BE49-F238E27FC236}">
                <a16:creationId xmlns:a16="http://schemas.microsoft.com/office/drawing/2014/main" id="{D82B4B40-2E97-4055-B121-8D1EBFA7D649}"/>
              </a:ext>
            </a:extLst>
          </p:cNvPr>
          <p:cNvPicPr>
            <a:picLocks noChangeAspect="1"/>
          </p:cNvPicPr>
          <p:nvPr/>
        </p:nvPicPr>
        <p:blipFill>
          <a:blip r:embed="rId2"/>
          <a:stretch>
            <a:fillRect/>
          </a:stretch>
        </p:blipFill>
        <p:spPr>
          <a:xfrm>
            <a:off x="830956" y="2043220"/>
            <a:ext cx="3512426" cy="2592254"/>
          </a:xfrm>
          <a:prstGeom prst="rect">
            <a:avLst/>
          </a:prstGeom>
          <a:ln>
            <a:solidFill>
              <a:schemeClr val="bg2"/>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D6720B0-9522-4044-9A76-96035853198E}"/>
              </a:ext>
            </a:extLst>
          </p:cNvPr>
          <p:cNvPicPr>
            <a:picLocks noChangeAspect="1"/>
          </p:cNvPicPr>
          <p:nvPr/>
        </p:nvPicPr>
        <p:blipFill>
          <a:blip r:embed="rId3"/>
          <a:stretch>
            <a:fillRect/>
          </a:stretch>
        </p:blipFill>
        <p:spPr>
          <a:xfrm>
            <a:off x="4611761" y="2200774"/>
            <a:ext cx="3953078" cy="1457400"/>
          </a:xfrm>
          <a:prstGeom prst="rect">
            <a:avLst/>
          </a:prstGeom>
          <a:ln>
            <a:solidFill>
              <a:schemeClr val="bg2"/>
            </a:solidFill>
          </a:ln>
          <a:effectLst>
            <a:outerShdw blurRad="50800" dist="38100" dir="2700000" algn="tl" rotWithShape="0">
              <a:prstClr val="black">
                <a:alpha val="40000"/>
              </a:prstClr>
            </a:outerShdw>
          </a:effectLst>
        </p:spPr>
      </p:pic>
      <p:sp>
        <p:nvSpPr>
          <p:cNvPr id="14" name="Oval 13">
            <a:extLst>
              <a:ext uri="{FF2B5EF4-FFF2-40B4-BE49-F238E27FC236}">
                <a16:creationId xmlns:a16="http://schemas.microsoft.com/office/drawing/2014/main" id="{1170E42A-4F9F-43F0-9E93-8BAEAB2D7295}"/>
              </a:ext>
            </a:extLst>
          </p:cNvPr>
          <p:cNvSpPr/>
          <p:nvPr/>
        </p:nvSpPr>
        <p:spPr>
          <a:xfrm>
            <a:off x="623087" y="1965068"/>
            <a:ext cx="387165" cy="387165"/>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5" name="TextBox 14">
            <a:extLst>
              <a:ext uri="{FF2B5EF4-FFF2-40B4-BE49-F238E27FC236}">
                <a16:creationId xmlns:a16="http://schemas.microsoft.com/office/drawing/2014/main" id="{DC7E1D55-071F-4B3C-A583-0C0A7AB8258E}"/>
              </a:ext>
            </a:extLst>
          </p:cNvPr>
          <p:cNvSpPr txBox="1"/>
          <p:nvPr/>
        </p:nvSpPr>
        <p:spPr>
          <a:xfrm>
            <a:off x="579161" y="1997068"/>
            <a:ext cx="475016" cy="323165"/>
          </a:xfrm>
          <a:prstGeom prst="rect">
            <a:avLst/>
          </a:prstGeom>
          <a:noFill/>
        </p:spPr>
        <p:txBody>
          <a:bodyPr wrap="square" lIns="0" tIns="0" rIns="0" bIns="0" rtlCol="0">
            <a:spAutoFit/>
          </a:bodyPr>
          <a:lstStyle/>
          <a:p>
            <a:pPr algn="ctr"/>
            <a:r>
              <a:rPr lang="en-US" sz="2100" dirty="0">
                <a:solidFill>
                  <a:schemeClr val="tx2"/>
                </a:solidFill>
                <a:effectLst>
                  <a:outerShdw blurRad="50800" dist="38100" dir="2700000" algn="tl" rotWithShape="0">
                    <a:prstClr val="black">
                      <a:alpha val="40000"/>
                    </a:prstClr>
                  </a:outerShdw>
                </a:effectLst>
              </a:rPr>
              <a:t>1</a:t>
            </a:r>
          </a:p>
        </p:txBody>
      </p:sp>
      <p:sp>
        <p:nvSpPr>
          <p:cNvPr id="16" name="Oval 15">
            <a:extLst>
              <a:ext uri="{FF2B5EF4-FFF2-40B4-BE49-F238E27FC236}">
                <a16:creationId xmlns:a16="http://schemas.microsoft.com/office/drawing/2014/main" id="{15E94933-2EBA-4CDC-9C44-F0F034B419BC}"/>
              </a:ext>
            </a:extLst>
          </p:cNvPr>
          <p:cNvSpPr/>
          <p:nvPr/>
        </p:nvSpPr>
        <p:spPr>
          <a:xfrm>
            <a:off x="4417475" y="1965068"/>
            <a:ext cx="387165" cy="387165"/>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7" name="TextBox 16">
            <a:extLst>
              <a:ext uri="{FF2B5EF4-FFF2-40B4-BE49-F238E27FC236}">
                <a16:creationId xmlns:a16="http://schemas.microsoft.com/office/drawing/2014/main" id="{232B7E92-75EC-4CD4-99EF-4DE0A9C8E6DB}"/>
              </a:ext>
            </a:extLst>
          </p:cNvPr>
          <p:cNvSpPr txBox="1"/>
          <p:nvPr/>
        </p:nvSpPr>
        <p:spPr>
          <a:xfrm>
            <a:off x="4373550" y="1997068"/>
            <a:ext cx="475016" cy="323165"/>
          </a:xfrm>
          <a:prstGeom prst="rect">
            <a:avLst/>
          </a:prstGeom>
          <a:noFill/>
        </p:spPr>
        <p:txBody>
          <a:bodyPr wrap="square" lIns="0" tIns="0" rIns="0" bIns="0" rtlCol="0">
            <a:spAutoFit/>
          </a:bodyPr>
          <a:lstStyle/>
          <a:p>
            <a:pPr algn="ctr"/>
            <a:r>
              <a:rPr lang="en-US" sz="2100" dirty="0">
                <a:solidFill>
                  <a:schemeClr val="tx2"/>
                </a:solidFill>
                <a:effectLst>
                  <a:outerShdw blurRad="50800" dist="38100" dir="2700000" algn="tl" rotWithShape="0">
                    <a:prstClr val="black">
                      <a:alpha val="40000"/>
                    </a:prstClr>
                  </a:outerShdw>
                </a:effectLst>
              </a:rPr>
              <a:t>2</a:t>
            </a:r>
          </a:p>
        </p:txBody>
      </p:sp>
      <p:sp>
        <p:nvSpPr>
          <p:cNvPr id="18" name="Arrow: Bent 17">
            <a:extLst>
              <a:ext uri="{FF2B5EF4-FFF2-40B4-BE49-F238E27FC236}">
                <a16:creationId xmlns:a16="http://schemas.microsoft.com/office/drawing/2014/main" id="{71E63D18-685A-4A82-A39D-3B6A407A0D23}"/>
              </a:ext>
            </a:extLst>
          </p:cNvPr>
          <p:cNvSpPr/>
          <p:nvPr/>
        </p:nvSpPr>
        <p:spPr>
          <a:xfrm rot="5400000" flipH="1">
            <a:off x="4254065" y="3597039"/>
            <a:ext cx="796183" cy="768374"/>
          </a:xfrm>
          <a:prstGeom prst="bentArrow">
            <a:avLst>
              <a:gd name="adj1" fmla="val 26908"/>
              <a:gd name="adj2" fmla="val 25000"/>
              <a:gd name="adj3" fmla="val 25000"/>
              <a:gd name="adj4" fmla="val 43750"/>
            </a:avLst>
          </a:prstGeom>
          <a:solidFill>
            <a:srgbClr val="FC4242"/>
          </a:solidFill>
          <a:ln>
            <a:solidFill>
              <a:srgbClr val="FC42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Tree>
    <p:extLst>
      <p:ext uri="{BB962C8B-B14F-4D97-AF65-F5344CB8AC3E}">
        <p14:creationId xmlns:p14="http://schemas.microsoft.com/office/powerpoint/2010/main" val="401126717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391C1-7B2D-4085-AC7A-E76AA9BAA1D0}"/>
              </a:ext>
            </a:extLst>
          </p:cNvPr>
          <p:cNvPicPr>
            <a:picLocks noChangeAspect="1"/>
          </p:cNvPicPr>
          <p:nvPr/>
        </p:nvPicPr>
        <p:blipFill rotWithShape="1">
          <a:blip r:embed="rId2"/>
          <a:srcRect l="940" r="5571"/>
          <a:stretch/>
        </p:blipFill>
        <p:spPr>
          <a:xfrm>
            <a:off x="4565918" y="2192065"/>
            <a:ext cx="3924870" cy="1457400"/>
          </a:xfrm>
          <a:prstGeom prst="rect">
            <a:avLst/>
          </a:prstGeom>
          <a:ln>
            <a:solidFill>
              <a:schemeClr val="bg2"/>
            </a:solid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302DA75-1B05-4556-9AEA-7ED7E8958FB5}"/>
              </a:ext>
            </a:extLst>
          </p:cNvPr>
          <p:cNvPicPr>
            <a:picLocks noChangeAspect="1"/>
          </p:cNvPicPr>
          <p:nvPr/>
        </p:nvPicPr>
        <p:blipFill>
          <a:blip r:embed="rId3"/>
          <a:stretch>
            <a:fillRect/>
          </a:stretch>
        </p:blipFill>
        <p:spPr>
          <a:xfrm>
            <a:off x="813539" y="2034511"/>
            <a:ext cx="3544510" cy="2592254"/>
          </a:xfrm>
          <a:prstGeom prst="rect">
            <a:avLst/>
          </a:prstGeom>
          <a:ln>
            <a:solidFill>
              <a:schemeClr val="bg2"/>
            </a:solidFill>
          </a:ln>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F1215E52-8B19-444B-AAAA-FED7F36BA331}"/>
              </a:ext>
            </a:extLst>
          </p:cNvPr>
          <p:cNvSpPr/>
          <p:nvPr/>
        </p:nvSpPr>
        <p:spPr>
          <a:xfrm>
            <a:off x="605669" y="1956359"/>
            <a:ext cx="387165" cy="387165"/>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2" name="TextBox 11">
            <a:extLst>
              <a:ext uri="{FF2B5EF4-FFF2-40B4-BE49-F238E27FC236}">
                <a16:creationId xmlns:a16="http://schemas.microsoft.com/office/drawing/2014/main" id="{F1FC167E-A798-4510-9227-C077812DE2A6}"/>
              </a:ext>
            </a:extLst>
          </p:cNvPr>
          <p:cNvSpPr txBox="1"/>
          <p:nvPr/>
        </p:nvSpPr>
        <p:spPr>
          <a:xfrm>
            <a:off x="561743" y="1988359"/>
            <a:ext cx="475016" cy="323165"/>
          </a:xfrm>
          <a:prstGeom prst="rect">
            <a:avLst/>
          </a:prstGeom>
          <a:noFill/>
        </p:spPr>
        <p:txBody>
          <a:bodyPr wrap="square" lIns="0" tIns="0" rIns="0" bIns="0" rtlCol="0">
            <a:spAutoFit/>
          </a:bodyPr>
          <a:lstStyle/>
          <a:p>
            <a:pPr algn="ctr"/>
            <a:r>
              <a:rPr lang="en-US" sz="2100" dirty="0">
                <a:solidFill>
                  <a:schemeClr val="tx2"/>
                </a:solidFill>
                <a:effectLst>
                  <a:outerShdw blurRad="50800" dist="38100" dir="2700000" algn="tl" rotWithShape="0">
                    <a:prstClr val="black">
                      <a:alpha val="40000"/>
                    </a:prstClr>
                  </a:outerShdw>
                </a:effectLst>
              </a:rPr>
              <a:t>1</a:t>
            </a:r>
          </a:p>
        </p:txBody>
      </p:sp>
      <p:sp>
        <p:nvSpPr>
          <p:cNvPr id="13" name="Oval 12">
            <a:extLst>
              <a:ext uri="{FF2B5EF4-FFF2-40B4-BE49-F238E27FC236}">
                <a16:creationId xmlns:a16="http://schemas.microsoft.com/office/drawing/2014/main" id="{08854DE1-5FD3-4CFB-B3DE-0F3BF1AC142D}"/>
              </a:ext>
            </a:extLst>
          </p:cNvPr>
          <p:cNvSpPr/>
          <p:nvPr/>
        </p:nvSpPr>
        <p:spPr>
          <a:xfrm>
            <a:off x="4400057" y="1956359"/>
            <a:ext cx="387165" cy="387165"/>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4" name="TextBox 13">
            <a:extLst>
              <a:ext uri="{FF2B5EF4-FFF2-40B4-BE49-F238E27FC236}">
                <a16:creationId xmlns:a16="http://schemas.microsoft.com/office/drawing/2014/main" id="{6912F4F3-8AE7-4ABF-946E-80A031190F1D}"/>
              </a:ext>
            </a:extLst>
          </p:cNvPr>
          <p:cNvSpPr txBox="1"/>
          <p:nvPr/>
        </p:nvSpPr>
        <p:spPr>
          <a:xfrm>
            <a:off x="4356132" y="1988359"/>
            <a:ext cx="475016" cy="323165"/>
          </a:xfrm>
          <a:prstGeom prst="rect">
            <a:avLst/>
          </a:prstGeom>
          <a:noFill/>
        </p:spPr>
        <p:txBody>
          <a:bodyPr wrap="square" lIns="0" tIns="0" rIns="0" bIns="0" rtlCol="0">
            <a:spAutoFit/>
          </a:bodyPr>
          <a:lstStyle/>
          <a:p>
            <a:pPr algn="ctr"/>
            <a:r>
              <a:rPr lang="en-US" sz="2100" dirty="0">
                <a:solidFill>
                  <a:schemeClr val="tx2"/>
                </a:solidFill>
                <a:effectLst>
                  <a:outerShdw blurRad="50800" dist="38100" dir="2700000" algn="tl" rotWithShape="0">
                    <a:prstClr val="black">
                      <a:alpha val="40000"/>
                    </a:prstClr>
                  </a:outerShdw>
                </a:effectLst>
              </a:rPr>
              <a:t>2</a:t>
            </a:r>
          </a:p>
        </p:txBody>
      </p:sp>
      <p:sp>
        <p:nvSpPr>
          <p:cNvPr id="15" name="Arrow: Bent 14">
            <a:extLst>
              <a:ext uri="{FF2B5EF4-FFF2-40B4-BE49-F238E27FC236}">
                <a16:creationId xmlns:a16="http://schemas.microsoft.com/office/drawing/2014/main" id="{C2BC0E37-9EA9-452F-A8A0-820AA57344CB}"/>
              </a:ext>
            </a:extLst>
          </p:cNvPr>
          <p:cNvSpPr/>
          <p:nvPr/>
        </p:nvSpPr>
        <p:spPr>
          <a:xfrm rot="5400000" flipH="1">
            <a:off x="4236647" y="3588330"/>
            <a:ext cx="796183" cy="768374"/>
          </a:xfrm>
          <a:prstGeom prst="bentArrow">
            <a:avLst>
              <a:gd name="adj1" fmla="val 26908"/>
              <a:gd name="adj2" fmla="val 25000"/>
              <a:gd name="adj3" fmla="val 25000"/>
              <a:gd name="adj4" fmla="val 43750"/>
            </a:avLst>
          </a:prstGeom>
          <a:solidFill>
            <a:srgbClr val="FC4242"/>
          </a:solidFill>
          <a:ln>
            <a:solidFill>
              <a:srgbClr val="FC42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4" name="Title 1">
            <a:extLst>
              <a:ext uri="{FF2B5EF4-FFF2-40B4-BE49-F238E27FC236}">
                <a16:creationId xmlns:a16="http://schemas.microsoft.com/office/drawing/2014/main" id="{9FCAAA1B-0ACB-46E1-9EBC-B816EE18BF45}"/>
              </a:ext>
            </a:extLst>
          </p:cNvPr>
          <p:cNvSpPr txBox="1">
            <a:spLocks/>
          </p:cNvSpPr>
          <p:nvPr/>
        </p:nvSpPr>
        <p:spPr>
          <a:xfrm>
            <a:off x="285750" y="228601"/>
            <a:ext cx="8572500" cy="789447"/>
          </a:xfrm>
          <a:prstGeom prst="rect">
            <a:avLst/>
          </a:prstGeom>
        </p:spPr>
        <p:txBody>
          <a:bodyPr wrap="square" lIns="0" tIns="0" rIns="0" bIns="0">
            <a:spAutoFit/>
          </a:bodyPr>
          <a:lstStyle>
            <a:lvl1pPr algn="l" defTabSz="914377" rtl="0" eaLnBrk="1" latinLnBrk="0" hangingPunct="1">
              <a:lnSpc>
                <a:spcPct val="90000"/>
              </a:lnSpc>
              <a:spcBef>
                <a:spcPct val="0"/>
              </a:spcBef>
              <a:buNone/>
              <a:defRPr sz="3733" kern="1200">
                <a:solidFill>
                  <a:schemeClr val="bg1"/>
                </a:solidFill>
                <a:latin typeface="Arial" panose="020B0604020202020204" pitchFamily="34" charset="0"/>
                <a:ea typeface="+mj-ea"/>
                <a:cs typeface="+mj-cs"/>
              </a:defRPr>
            </a:lvl1pPr>
          </a:lstStyle>
          <a:p>
            <a:r>
              <a:rPr lang="en-US" sz="3000" b="1" dirty="0"/>
              <a:t>Confirming Purpose for Registration: </a:t>
            </a:r>
            <a:br>
              <a:rPr lang="en-US" sz="3000" b="1" dirty="0"/>
            </a:br>
            <a:r>
              <a:rPr lang="en-IE" sz="2700" dirty="0"/>
              <a:t>Help with PCs and other Personal Devices</a:t>
            </a:r>
            <a:endParaRPr lang="en-IE" sz="2800" dirty="0"/>
          </a:p>
        </p:txBody>
      </p:sp>
      <p:sp>
        <p:nvSpPr>
          <p:cNvPr id="7" name="Content Placeholder 2">
            <a:extLst>
              <a:ext uri="{FF2B5EF4-FFF2-40B4-BE49-F238E27FC236}">
                <a16:creationId xmlns:a16="http://schemas.microsoft.com/office/drawing/2014/main" id="{5CA6A9BB-3F7C-4E99-BC70-D63B68C177AC}"/>
              </a:ext>
            </a:extLst>
          </p:cNvPr>
          <p:cNvSpPr>
            <a:spLocks noGrp="1"/>
          </p:cNvSpPr>
          <p:nvPr>
            <p:ph idx="1"/>
          </p:nvPr>
        </p:nvSpPr>
        <p:spPr>
          <a:xfrm>
            <a:off x="285749" y="1200151"/>
            <a:ext cx="8222457" cy="1221581"/>
          </a:xfrm>
        </p:spPr>
        <p:txBody>
          <a:bodyPr/>
          <a:lstStyle/>
          <a:p>
            <a:r>
              <a:rPr lang="en-IE" sz="1350" dirty="0"/>
              <a:t>With your existing Dell account you have access to all available information for your </a:t>
            </a:r>
            <a:r>
              <a:rPr lang="en-IE" sz="1350" b="1" dirty="0"/>
              <a:t>Dell PCs and other personal devices</a:t>
            </a:r>
            <a:r>
              <a:rPr lang="en-IE" sz="1350" dirty="0"/>
              <a:t>. A Dell EMC Enterprise account is not necessary and will give you no extra information on these products. Choose this option to redirect to Dell’s Support page (</a:t>
            </a:r>
            <a:r>
              <a:rPr lang="en-IE" sz="1350" dirty="0">
                <a:hlinkClick r:id="rId4"/>
              </a:rPr>
              <a:t>dell.com/support</a:t>
            </a:r>
            <a:r>
              <a:rPr lang="en-IE" sz="1350" dirty="0"/>
              <a:t>).  </a:t>
            </a:r>
          </a:p>
        </p:txBody>
      </p:sp>
    </p:spTree>
    <p:extLst>
      <p:ext uri="{BB962C8B-B14F-4D97-AF65-F5344CB8AC3E}">
        <p14:creationId xmlns:p14="http://schemas.microsoft.com/office/powerpoint/2010/main" val="1002199596"/>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6C9D462-A920-4A19-8D47-EEF314C318E8}"/>
              </a:ext>
            </a:extLst>
          </p:cNvPr>
          <p:cNvPicPr>
            <a:picLocks noChangeAspect="1"/>
          </p:cNvPicPr>
          <p:nvPr/>
        </p:nvPicPr>
        <p:blipFill>
          <a:blip r:embed="rId2"/>
          <a:stretch>
            <a:fillRect/>
          </a:stretch>
        </p:blipFill>
        <p:spPr>
          <a:xfrm>
            <a:off x="4586886" y="2176064"/>
            <a:ext cx="3934028" cy="1776504"/>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85146C3-D407-4FBE-AB21-269A0183AE37}"/>
              </a:ext>
            </a:extLst>
          </p:cNvPr>
          <p:cNvPicPr>
            <a:picLocks noChangeAspect="1"/>
          </p:cNvPicPr>
          <p:nvPr/>
        </p:nvPicPr>
        <p:blipFill rotWithShape="1">
          <a:blip r:embed="rId3"/>
          <a:srcRect t="1281"/>
          <a:stretch/>
        </p:blipFill>
        <p:spPr>
          <a:xfrm>
            <a:off x="816669" y="2060634"/>
            <a:ext cx="3556881" cy="2590323"/>
          </a:xfrm>
          <a:prstGeom prst="rect">
            <a:avLst/>
          </a:prstGeom>
          <a:ln>
            <a:solidFill>
              <a:schemeClr val="bg2"/>
            </a:solidFill>
          </a:ln>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5565E18C-FE26-4811-A30E-09F699A80FCA}"/>
              </a:ext>
            </a:extLst>
          </p:cNvPr>
          <p:cNvSpPr/>
          <p:nvPr/>
        </p:nvSpPr>
        <p:spPr>
          <a:xfrm>
            <a:off x="623087" y="1982482"/>
            <a:ext cx="387165" cy="387165"/>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1" name="TextBox 10">
            <a:extLst>
              <a:ext uri="{FF2B5EF4-FFF2-40B4-BE49-F238E27FC236}">
                <a16:creationId xmlns:a16="http://schemas.microsoft.com/office/drawing/2014/main" id="{3E9FC33F-5A9C-43D7-8EAD-BCA97D22842F}"/>
              </a:ext>
            </a:extLst>
          </p:cNvPr>
          <p:cNvSpPr txBox="1"/>
          <p:nvPr/>
        </p:nvSpPr>
        <p:spPr>
          <a:xfrm>
            <a:off x="579161" y="2014482"/>
            <a:ext cx="475016" cy="323165"/>
          </a:xfrm>
          <a:prstGeom prst="rect">
            <a:avLst/>
          </a:prstGeom>
          <a:noFill/>
        </p:spPr>
        <p:txBody>
          <a:bodyPr wrap="square" lIns="0" tIns="0" rIns="0" bIns="0" rtlCol="0">
            <a:spAutoFit/>
          </a:bodyPr>
          <a:lstStyle/>
          <a:p>
            <a:pPr algn="ctr"/>
            <a:r>
              <a:rPr lang="en-US" sz="2100" dirty="0">
                <a:solidFill>
                  <a:schemeClr val="tx2"/>
                </a:solidFill>
                <a:effectLst>
                  <a:outerShdw blurRad="50800" dist="38100" dir="2700000" algn="tl" rotWithShape="0">
                    <a:prstClr val="black">
                      <a:alpha val="40000"/>
                    </a:prstClr>
                  </a:outerShdw>
                </a:effectLst>
              </a:rPr>
              <a:t>1</a:t>
            </a:r>
          </a:p>
        </p:txBody>
      </p:sp>
      <p:sp>
        <p:nvSpPr>
          <p:cNvPr id="12" name="Oval 11">
            <a:extLst>
              <a:ext uri="{FF2B5EF4-FFF2-40B4-BE49-F238E27FC236}">
                <a16:creationId xmlns:a16="http://schemas.microsoft.com/office/drawing/2014/main" id="{B1F523FA-6040-4183-9730-48D2C060EBF8}"/>
              </a:ext>
            </a:extLst>
          </p:cNvPr>
          <p:cNvSpPr/>
          <p:nvPr/>
        </p:nvSpPr>
        <p:spPr>
          <a:xfrm>
            <a:off x="4417475" y="1982482"/>
            <a:ext cx="387165" cy="387165"/>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3" name="TextBox 12">
            <a:extLst>
              <a:ext uri="{FF2B5EF4-FFF2-40B4-BE49-F238E27FC236}">
                <a16:creationId xmlns:a16="http://schemas.microsoft.com/office/drawing/2014/main" id="{C8BD2760-1450-40FE-ACD0-6C22E2F363B2}"/>
              </a:ext>
            </a:extLst>
          </p:cNvPr>
          <p:cNvSpPr txBox="1"/>
          <p:nvPr/>
        </p:nvSpPr>
        <p:spPr>
          <a:xfrm>
            <a:off x="4373550" y="2014482"/>
            <a:ext cx="475016" cy="323165"/>
          </a:xfrm>
          <a:prstGeom prst="rect">
            <a:avLst/>
          </a:prstGeom>
          <a:noFill/>
        </p:spPr>
        <p:txBody>
          <a:bodyPr wrap="square" lIns="0" tIns="0" rIns="0" bIns="0" rtlCol="0">
            <a:spAutoFit/>
          </a:bodyPr>
          <a:lstStyle/>
          <a:p>
            <a:pPr algn="ctr"/>
            <a:r>
              <a:rPr lang="en-US" sz="2100" dirty="0">
                <a:solidFill>
                  <a:schemeClr val="tx2"/>
                </a:solidFill>
                <a:effectLst>
                  <a:outerShdw blurRad="50800" dist="38100" dir="2700000" algn="tl" rotWithShape="0">
                    <a:prstClr val="black">
                      <a:alpha val="40000"/>
                    </a:prstClr>
                  </a:outerShdw>
                </a:effectLst>
              </a:rPr>
              <a:t>2</a:t>
            </a:r>
          </a:p>
        </p:txBody>
      </p:sp>
      <p:sp>
        <p:nvSpPr>
          <p:cNvPr id="14" name="Arrow: Bent 13">
            <a:extLst>
              <a:ext uri="{FF2B5EF4-FFF2-40B4-BE49-F238E27FC236}">
                <a16:creationId xmlns:a16="http://schemas.microsoft.com/office/drawing/2014/main" id="{B16A4E84-6596-4D3C-9C02-77BA0767BBA2}"/>
              </a:ext>
            </a:extLst>
          </p:cNvPr>
          <p:cNvSpPr/>
          <p:nvPr/>
        </p:nvSpPr>
        <p:spPr>
          <a:xfrm rot="5400000" flipH="1">
            <a:off x="4254065" y="3614453"/>
            <a:ext cx="796183" cy="768374"/>
          </a:xfrm>
          <a:prstGeom prst="bentArrow">
            <a:avLst>
              <a:gd name="adj1" fmla="val 26908"/>
              <a:gd name="adj2" fmla="val 25000"/>
              <a:gd name="adj3" fmla="val 25000"/>
              <a:gd name="adj4" fmla="val 43750"/>
            </a:avLst>
          </a:prstGeom>
          <a:solidFill>
            <a:srgbClr val="FC4242"/>
          </a:solidFill>
          <a:ln>
            <a:solidFill>
              <a:srgbClr val="FC42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4" name="Title 1">
            <a:extLst>
              <a:ext uri="{FF2B5EF4-FFF2-40B4-BE49-F238E27FC236}">
                <a16:creationId xmlns:a16="http://schemas.microsoft.com/office/drawing/2014/main" id="{A16E82BB-D73A-404B-90B2-2E6153704F74}"/>
              </a:ext>
            </a:extLst>
          </p:cNvPr>
          <p:cNvSpPr txBox="1">
            <a:spLocks/>
          </p:cNvSpPr>
          <p:nvPr/>
        </p:nvSpPr>
        <p:spPr>
          <a:xfrm>
            <a:off x="285750" y="228601"/>
            <a:ext cx="8572500" cy="789447"/>
          </a:xfrm>
          <a:prstGeom prst="rect">
            <a:avLst/>
          </a:prstGeom>
        </p:spPr>
        <p:txBody>
          <a:bodyPr wrap="square" lIns="0" tIns="0" rIns="0" bIns="0">
            <a:spAutoFit/>
          </a:bodyPr>
          <a:lstStyle>
            <a:lvl1pPr algn="l" defTabSz="914377" rtl="0" eaLnBrk="1" latinLnBrk="0" hangingPunct="1">
              <a:lnSpc>
                <a:spcPct val="90000"/>
              </a:lnSpc>
              <a:spcBef>
                <a:spcPct val="0"/>
              </a:spcBef>
              <a:buNone/>
              <a:defRPr sz="3733" kern="1200">
                <a:solidFill>
                  <a:schemeClr val="bg1"/>
                </a:solidFill>
                <a:latin typeface="Arial" panose="020B0604020202020204" pitchFamily="34" charset="0"/>
                <a:ea typeface="+mj-ea"/>
                <a:cs typeface="+mj-cs"/>
              </a:defRPr>
            </a:lvl1pPr>
          </a:lstStyle>
          <a:p>
            <a:r>
              <a:rPr lang="en-US" sz="3000" b="1" dirty="0"/>
              <a:t>Confirming Purpose for Registration: </a:t>
            </a:r>
            <a:br>
              <a:rPr lang="en-US" sz="3000" b="1" dirty="0"/>
            </a:br>
            <a:r>
              <a:rPr lang="en-IE" sz="2700" dirty="0"/>
              <a:t>None of the Options Apply</a:t>
            </a:r>
            <a:endParaRPr lang="en-IE" sz="2800" dirty="0"/>
          </a:p>
        </p:txBody>
      </p:sp>
      <p:sp>
        <p:nvSpPr>
          <p:cNvPr id="16" name="Content Placeholder 2">
            <a:extLst>
              <a:ext uri="{FF2B5EF4-FFF2-40B4-BE49-F238E27FC236}">
                <a16:creationId xmlns:a16="http://schemas.microsoft.com/office/drawing/2014/main" id="{7E84A0D9-339E-4A3F-82C0-2E685D80F0EE}"/>
              </a:ext>
            </a:extLst>
          </p:cNvPr>
          <p:cNvSpPr>
            <a:spLocks noGrp="1"/>
          </p:cNvSpPr>
          <p:nvPr>
            <p:ph idx="1"/>
          </p:nvPr>
        </p:nvSpPr>
        <p:spPr>
          <a:xfrm>
            <a:off x="285749" y="1121770"/>
            <a:ext cx="8222457" cy="1221581"/>
          </a:xfrm>
        </p:spPr>
        <p:txBody>
          <a:bodyPr/>
          <a:lstStyle/>
          <a:p>
            <a:r>
              <a:rPr lang="en-IE" sz="1350" dirty="0"/>
              <a:t>An Enterprise Level account is only available for those companies that have purchased Dell EMC Enterprise products. </a:t>
            </a:r>
          </a:p>
          <a:p>
            <a:r>
              <a:rPr lang="en-IE" sz="1350" dirty="0"/>
              <a:t>If you choose the 4</a:t>
            </a:r>
            <a:r>
              <a:rPr lang="en-IE" sz="1350" baseline="30000" dirty="0"/>
              <a:t>th</a:t>
            </a:r>
            <a:r>
              <a:rPr lang="en-IE" sz="1350" dirty="0"/>
              <a:t> option we suggest alternate locations for further information. </a:t>
            </a:r>
          </a:p>
        </p:txBody>
      </p:sp>
    </p:spTree>
    <p:extLst>
      <p:ext uri="{BB962C8B-B14F-4D97-AF65-F5344CB8AC3E}">
        <p14:creationId xmlns:p14="http://schemas.microsoft.com/office/powerpoint/2010/main" val="2756540350"/>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62234"/>
            <a:ext cx="7486650" cy="747897"/>
          </a:xfrm>
        </p:spPr>
        <p:txBody>
          <a:bodyPr/>
          <a:lstStyle/>
          <a:p>
            <a:r>
              <a:rPr lang="en-US" dirty="0"/>
              <a:t>Dell EMC</a:t>
            </a:r>
          </a:p>
        </p:txBody>
      </p:sp>
      <p:sp>
        <p:nvSpPr>
          <p:cNvPr id="3" name="Subtitle 2"/>
          <p:cNvSpPr>
            <a:spLocks noGrp="1"/>
          </p:cNvSpPr>
          <p:nvPr>
            <p:ph type="subTitle" idx="1"/>
          </p:nvPr>
        </p:nvSpPr>
        <p:spPr/>
        <p:txBody>
          <a:bodyPr/>
          <a:lstStyle/>
          <a:p>
            <a:r>
              <a:rPr lang="en-US" sz="2800" dirty="0"/>
              <a:t>Registration Step 3</a:t>
            </a:r>
          </a:p>
        </p:txBody>
      </p:sp>
    </p:spTree>
    <p:extLst>
      <p:ext uri="{BB962C8B-B14F-4D97-AF65-F5344CB8AC3E}">
        <p14:creationId xmlns:p14="http://schemas.microsoft.com/office/powerpoint/2010/main" val="766490277"/>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CB651-58F7-4411-9FD9-23C425349DFB}"/>
              </a:ext>
            </a:extLst>
          </p:cNvPr>
          <p:cNvSpPr>
            <a:spLocks noGrp="1"/>
          </p:cNvSpPr>
          <p:nvPr>
            <p:ph type="title"/>
          </p:nvPr>
        </p:nvSpPr>
        <p:spPr>
          <a:xfrm>
            <a:off x="266701" y="247650"/>
            <a:ext cx="8708858" cy="830997"/>
          </a:xfrm>
        </p:spPr>
        <p:txBody>
          <a:bodyPr/>
          <a:lstStyle/>
          <a:p>
            <a:r>
              <a:rPr lang="en-US" b="1" dirty="0">
                <a:solidFill>
                  <a:schemeClr val="bg1"/>
                </a:solidFill>
              </a:rPr>
              <a:t>Registration Step 3: </a:t>
            </a:r>
            <a:br>
              <a:rPr lang="en-US" b="1" dirty="0">
                <a:solidFill>
                  <a:schemeClr val="bg1"/>
                </a:solidFill>
              </a:rPr>
            </a:br>
            <a:r>
              <a:rPr lang="en-IE" sz="2700" dirty="0">
                <a:solidFill>
                  <a:schemeClr val="bg1"/>
                </a:solidFill>
              </a:rPr>
              <a:t>Employee of an Organization using Enterprise Products</a:t>
            </a:r>
            <a:endParaRPr lang="en-US" b="1" dirty="0">
              <a:solidFill>
                <a:schemeClr val="bg1"/>
              </a:solidFill>
            </a:endParaRPr>
          </a:p>
        </p:txBody>
      </p:sp>
      <p:sp>
        <p:nvSpPr>
          <p:cNvPr id="3" name="Content Placeholder 2">
            <a:extLst>
              <a:ext uri="{FF2B5EF4-FFF2-40B4-BE49-F238E27FC236}">
                <a16:creationId xmlns:a16="http://schemas.microsoft.com/office/drawing/2014/main" id="{E5BDB8C7-6DC4-4FF7-ADF3-91E2B5F4F8DA}"/>
              </a:ext>
            </a:extLst>
          </p:cNvPr>
          <p:cNvSpPr>
            <a:spLocks noGrp="1"/>
          </p:cNvSpPr>
          <p:nvPr>
            <p:ph sz="quarter" idx="10"/>
          </p:nvPr>
        </p:nvSpPr>
        <p:spPr>
          <a:xfrm>
            <a:off x="271464" y="1200151"/>
            <a:ext cx="3283724" cy="3270249"/>
          </a:xfrm>
        </p:spPr>
        <p:txBody>
          <a:bodyPr/>
          <a:lstStyle/>
          <a:p>
            <a:r>
              <a:rPr lang="en-US" sz="1350" dirty="0"/>
              <a:t>Once the account has been validated, you will be required to enter telephone, country and language preference information.</a:t>
            </a:r>
          </a:p>
          <a:p>
            <a:r>
              <a:rPr lang="en-US" sz="1350" dirty="0"/>
              <a:t>There are three possible scenarios at this point.</a:t>
            </a:r>
          </a:p>
          <a:p>
            <a:pPr marL="285743" indent="-285743">
              <a:buFont typeface="Wingdings" panose="05000000000000000000" pitchFamily="2" charset="2"/>
              <a:buChar char="ü"/>
            </a:pPr>
            <a:r>
              <a:rPr lang="en-US" sz="1350" dirty="0"/>
              <a:t>Scenario 1: there is only one Company Profile with the associated domain name</a:t>
            </a:r>
          </a:p>
          <a:p>
            <a:pPr marL="285743" indent="-285743">
              <a:buFont typeface="Wingdings" panose="05000000000000000000" pitchFamily="2" charset="2"/>
              <a:buChar char="ü"/>
            </a:pPr>
            <a:r>
              <a:rPr lang="en-US" sz="1350" dirty="0"/>
              <a:t>Scenario 2: there are multiple Company Profiles with the associated domain name</a:t>
            </a:r>
          </a:p>
          <a:p>
            <a:pPr marL="285743" indent="-285743">
              <a:buFont typeface="Wingdings" panose="05000000000000000000" pitchFamily="2" charset="2"/>
              <a:buChar char="ü"/>
            </a:pPr>
            <a:r>
              <a:rPr lang="en-US" sz="1350" dirty="0"/>
              <a:t>Scenario 3: there is no Company Profile with the associated domain name</a:t>
            </a:r>
          </a:p>
          <a:p>
            <a:endParaRPr lang="en-US" sz="1350" dirty="0"/>
          </a:p>
        </p:txBody>
      </p:sp>
      <p:pic>
        <p:nvPicPr>
          <p:cNvPr id="4" name="Picture 3">
            <a:extLst>
              <a:ext uri="{FF2B5EF4-FFF2-40B4-BE49-F238E27FC236}">
                <a16:creationId xmlns:a16="http://schemas.microsoft.com/office/drawing/2014/main" id="{AB3C44A1-3D09-41CC-9042-7F91483F67C5}"/>
              </a:ext>
            </a:extLst>
          </p:cNvPr>
          <p:cNvPicPr/>
          <p:nvPr/>
        </p:nvPicPr>
        <p:blipFill rotWithShape="1">
          <a:blip r:embed="rId2"/>
          <a:srcRect l="3329" r="5174"/>
          <a:stretch/>
        </p:blipFill>
        <p:spPr>
          <a:xfrm>
            <a:off x="3694177" y="1292010"/>
            <a:ext cx="5281382" cy="308653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797992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09233-BBC1-4A77-9BEB-9843A30B1D87}"/>
              </a:ext>
            </a:extLst>
          </p:cNvPr>
          <p:cNvSpPr>
            <a:spLocks noGrp="1"/>
          </p:cNvSpPr>
          <p:nvPr>
            <p:ph sz="quarter" idx="10"/>
          </p:nvPr>
        </p:nvSpPr>
        <p:spPr>
          <a:xfrm>
            <a:off x="271464" y="1200151"/>
            <a:ext cx="7958137" cy="1029117"/>
          </a:xfrm>
        </p:spPr>
        <p:txBody>
          <a:bodyPr/>
          <a:lstStyle/>
          <a:p>
            <a:r>
              <a:rPr lang="en-US" sz="1350" dirty="0"/>
              <a:t>There is only one Company Profile with the associated domain name</a:t>
            </a:r>
          </a:p>
          <a:p>
            <a:r>
              <a:rPr lang="en-US" sz="1350" dirty="0"/>
              <a:t>If there is just one profile for the domain, the provisioning is complete and you will automatically continue to the page you were originally attempting to access.</a:t>
            </a:r>
          </a:p>
          <a:p>
            <a:endParaRPr lang="en-US" sz="1350" dirty="0"/>
          </a:p>
        </p:txBody>
      </p:sp>
      <p:pic>
        <p:nvPicPr>
          <p:cNvPr id="4" name="Picture 3">
            <a:extLst>
              <a:ext uri="{FF2B5EF4-FFF2-40B4-BE49-F238E27FC236}">
                <a16:creationId xmlns:a16="http://schemas.microsoft.com/office/drawing/2014/main" id="{4D6ECC65-3726-476F-8655-FFC7D0A3B92D}"/>
              </a:ext>
            </a:extLst>
          </p:cNvPr>
          <p:cNvPicPr/>
          <p:nvPr/>
        </p:nvPicPr>
        <p:blipFill rotWithShape="1">
          <a:blip r:embed="rId2"/>
          <a:srcRect l="2380" t="1624" b="1"/>
          <a:stretch/>
        </p:blipFill>
        <p:spPr>
          <a:xfrm>
            <a:off x="2512031" y="2263140"/>
            <a:ext cx="3784412" cy="2052103"/>
          </a:xfrm>
          <a:prstGeom prst="rect">
            <a:avLst/>
          </a:prstGeom>
          <a:ln>
            <a:solidFill>
              <a:schemeClr val="bg2"/>
            </a:solid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582EE9B3-7C6F-4BD2-952E-C8CE64AE1597}"/>
              </a:ext>
            </a:extLst>
          </p:cNvPr>
          <p:cNvSpPr txBox="1">
            <a:spLocks/>
          </p:cNvSpPr>
          <p:nvPr/>
        </p:nvSpPr>
        <p:spPr>
          <a:xfrm>
            <a:off x="266701" y="247650"/>
            <a:ext cx="8708858" cy="830997"/>
          </a:xfrm>
          <a:prstGeom prst="rect">
            <a:avLst/>
          </a:prstGeom>
        </p:spPr>
        <p:txBody>
          <a:bodyPr wrap="square" lIns="0" tIns="0" rIns="0" bIns="0">
            <a:spAutoFit/>
          </a:bodyPr>
          <a:lstStyle>
            <a:lvl1pPr algn="l" defTabSz="914377" rtl="0" eaLnBrk="1" latinLnBrk="0" hangingPunct="1">
              <a:lnSpc>
                <a:spcPct val="90000"/>
              </a:lnSpc>
              <a:spcBef>
                <a:spcPct val="0"/>
              </a:spcBef>
              <a:buNone/>
              <a:defRPr lang="en-US" sz="4400" kern="1200" dirty="0">
                <a:solidFill>
                  <a:srgbClr val="007DB8"/>
                </a:solidFill>
                <a:latin typeface="Arial" panose="020B0604020202020204" pitchFamily="34" charset="0"/>
                <a:ea typeface="Arial"/>
                <a:cs typeface="Arial" panose="020B0604020202020204" pitchFamily="34" charset="0"/>
              </a:defRPr>
            </a:lvl1pPr>
          </a:lstStyle>
          <a:p>
            <a:r>
              <a:rPr lang="en-US" sz="3300" b="1" dirty="0">
                <a:solidFill>
                  <a:schemeClr val="bg1"/>
                </a:solidFill>
              </a:rPr>
              <a:t>Registration Step 3: </a:t>
            </a:r>
            <a:br>
              <a:rPr lang="en-US" sz="3300" b="1" dirty="0">
                <a:solidFill>
                  <a:schemeClr val="bg1"/>
                </a:solidFill>
              </a:rPr>
            </a:br>
            <a:r>
              <a:rPr lang="en-US" sz="2700" dirty="0">
                <a:solidFill>
                  <a:schemeClr val="bg1"/>
                </a:solidFill>
              </a:rPr>
              <a:t>Scenario 1 – Single Account</a:t>
            </a:r>
            <a:endParaRPr lang="en-US" sz="3300" b="1" dirty="0">
              <a:solidFill>
                <a:schemeClr val="bg1"/>
              </a:solidFill>
            </a:endParaRPr>
          </a:p>
        </p:txBody>
      </p:sp>
    </p:spTree>
    <p:extLst>
      <p:ext uri="{BB962C8B-B14F-4D97-AF65-F5344CB8AC3E}">
        <p14:creationId xmlns:p14="http://schemas.microsoft.com/office/powerpoint/2010/main" val="819360531"/>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C1CF9-859F-4988-B149-F9521AAA365A}"/>
              </a:ext>
            </a:extLst>
          </p:cNvPr>
          <p:cNvSpPr>
            <a:spLocks noGrp="1"/>
          </p:cNvSpPr>
          <p:nvPr>
            <p:ph sz="quarter" idx="10"/>
          </p:nvPr>
        </p:nvSpPr>
        <p:spPr>
          <a:xfrm>
            <a:off x="271464" y="1360091"/>
            <a:ext cx="3793330" cy="2950368"/>
          </a:xfrm>
        </p:spPr>
        <p:txBody>
          <a:bodyPr/>
          <a:lstStyle/>
          <a:p>
            <a:r>
              <a:rPr lang="en-US" sz="1350" dirty="0"/>
              <a:t>In this scenario there are multiple </a:t>
            </a:r>
            <a:r>
              <a:rPr lang="en-US" sz="1350" i="1" dirty="0"/>
              <a:t>Company Profiles </a:t>
            </a:r>
            <a:r>
              <a:rPr lang="en-US" sz="1350" dirty="0"/>
              <a:t>with the associated domain name.</a:t>
            </a:r>
          </a:p>
          <a:p>
            <a:r>
              <a:rPr lang="en-US" sz="1350" dirty="0"/>
              <a:t>If there are a number of profiles for the domain name, you will be required to choose the correct organization from a list presented on screen. There is a filter available to narrow the selection.</a:t>
            </a:r>
          </a:p>
          <a:p>
            <a:r>
              <a:rPr lang="en-US" sz="1350" dirty="0"/>
              <a:t>Once the correct organization has been selected, you  will be associated to that organization and registration will be complete. From here, you will have access to all content on the support site.</a:t>
            </a:r>
          </a:p>
          <a:p>
            <a:endParaRPr lang="en-US" sz="1350" dirty="0"/>
          </a:p>
        </p:txBody>
      </p:sp>
      <p:sp>
        <p:nvSpPr>
          <p:cNvPr id="6" name="Title 1">
            <a:extLst>
              <a:ext uri="{FF2B5EF4-FFF2-40B4-BE49-F238E27FC236}">
                <a16:creationId xmlns:a16="http://schemas.microsoft.com/office/drawing/2014/main" id="{99CF4421-4D05-4B1A-8C16-72B369C8C628}"/>
              </a:ext>
            </a:extLst>
          </p:cNvPr>
          <p:cNvSpPr txBox="1">
            <a:spLocks/>
          </p:cNvSpPr>
          <p:nvPr/>
        </p:nvSpPr>
        <p:spPr>
          <a:xfrm>
            <a:off x="266701" y="247650"/>
            <a:ext cx="8708858" cy="830997"/>
          </a:xfrm>
          <a:prstGeom prst="rect">
            <a:avLst/>
          </a:prstGeom>
        </p:spPr>
        <p:txBody>
          <a:bodyPr wrap="square" lIns="0" tIns="0" rIns="0" bIns="0">
            <a:spAutoFit/>
          </a:bodyPr>
          <a:lstStyle>
            <a:lvl1pPr algn="l" defTabSz="914377" rtl="0" eaLnBrk="1" latinLnBrk="0" hangingPunct="1">
              <a:lnSpc>
                <a:spcPct val="90000"/>
              </a:lnSpc>
              <a:spcBef>
                <a:spcPct val="0"/>
              </a:spcBef>
              <a:buNone/>
              <a:defRPr lang="en-US" sz="4400" kern="1200" dirty="0">
                <a:solidFill>
                  <a:srgbClr val="007DB8"/>
                </a:solidFill>
                <a:latin typeface="Arial" panose="020B0604020202020204" pitchFamily="34" charset="0"/>
                <a:ea typeface="Arial"/>
                <a:cs typeface="Arial" panose="020B0604020202020204" pitchFamily="34" charset="0"/>
              </a:defRPr>
            </a:lvl1pPr>
          </a:lstStyle>
          <a:p>
            <a:r>
              <a:rPr lang="en-US" sz="3300" b="1" dirty="0">
                <a:solidFill>
                  <a:schemeClr val="bg1"/>
                </a:solidFill>
              </a:rPr>
              <a:t>Registration Step 3: </a:t>
            </a:r>
            <a:br>
              <a:rPr lang="en-US" sz="3300" b="1" dirty="0">
                <a:solidFill>
                  <a:schemeClr val="bg1"/>
                </a:solidFill>
              </a:rPr>
            </a:br>
            <a:r>
              <a:rPr lang="en-US" sz="2700" dirty="0">
                <a:solidFill>
                  <a:schemeClr val="bg1"/>
                </a:solidFill>
              </a:rPr>
              <a:t>Scenario 2 – Multiple Accounts</a:t>
            </a:r>
            <a:endParaRPr lang="en-US" sz="3300" b="1" dirty="0">
              <a:solidFill>
                <a:schemeClr val="bg1"/>
              </a:solidFill>
            </a:endParaRPr>
          </a:p>
        </p:txBody>
      </p:sp>
      <p:pic>
        <p:nvPicPr>
          <p:cNvPr id="10" name="Picture 9">
            <a:extLst>
              <a:ext uri="{FF2B5EF4-FFF2-40B4-BE49-F238E27FC236}">
                <a16:creationId xmlns:a16="http://schemas.microsoft.com/office/drawing/2014/main" id="{9044ECC0-E397-4EAC-A847-58A3B5F30C50}"/>
              </a:ext>
            </a:extLst>
          </p:cNvPr>
          <p:cNvPicPr>
            <a:picLocks noChangeAspect="1"/>
          </p:cNvPicPr>
          <p:nvPr/>
        </p:nvPicPr>
        <p:blipFill>
          <a:blip r:embed="rId2"/>
          <a:stretch>
            <a:fillRect/>
          </a:stretch>
        </p:blipFill>
        <p:spPr>
          <a:xfrm>
            <a:off x="4212897" y="1154510"/>
            <a:ext cx="4602489" cy="2834481"/>
          </a:xfrm>
          <a:prstGeom prst="rect">
            <a:avLst/>
          </a:prstGeom>
          <a:ln>
            <a:solidFill>
              <a:schemeClr val="tx1"/>
            </a:solid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FFD7C492-5606-4065-8FF3-E466F018B61F}"/>
              </a:ext>
            </a:extLst>
          </p:cNvPr>
          <p:cNvSpPr/>
          <p:nvPr/>
        </p:nvSpPr>
        <p:spPr>
          <a:xfrm>
            <a:off x="4283338" y="1989345"/>
            <a:ext cx="4532048" cy="592138"/>
          </a:xfrm>
          <a:prstGeom prst="rect">
            <a:avLst/>
          </a:prstGeom>
          <a:noFill/>
          <a:ln w="25400">
            <a:solidFill>
              <a:srgbClr val="FC42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pic>
        <p:nvPicPr>
          <p:cNvPr id="11" name="Picture 10">
            <a:extLst>
              <a:ext uri="{FF2B5EF4-FFF2-40B4-BE49-F238E27FC236}">
                <a16:creationId xmlns:a16="http://schemas.microsoft.com/office/drawing/2014/main" id="{58C0726F-F2F8-4374-8C9C-7D188C9510DA}"/>
              </a:ext>
            </a:extLst>
          </p:cNvPr>
          <p:cNvPicPr>
            <a:picLocks noChangeAspect="1"/>
          </p:cNvPicPr>
          <p:nvPr/>
        </p:nvPicPr>
        <p:blipFill>
          <a:blip r:embed="rId3"/>
          <a:stretch>
            <a:fillRect/>
          </a:stretch>
        </p:blipFill>
        <p:spPr>
          <a:xfrm>
            <a:off x="4563898" y="3411453"/>
            <a:ext cx="2408402" cy="140750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27299953"/>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A7C632-CFBF-4380-889B-FD9C0FDBE5FD}"/>
              </a:ext>
            </a:extLst>
          </p:cNvPr>
          <p:cNvSpPr>
            <a:spLocks noGrp="1"/>
          </p:cNvSpPr>
          <p:nvPr>
            <p:ph sz="quarter" idx="10"/>
          </p:nvPr>
        </p:nvSpPr>
        <p:spPr>
          <a:xfrm>
            <a:off x="271464" y="1200151"/>
            <a:ext cx="4746851" cy="3270249"/>
          </a:xfrm>
        </p:spPr>
        <p:txBody>
          <a:bodyPr/>
          <a:lstStyle/>
          <a:p>
            <a:r>
              <a:rPr lang="en-US" sz="1200" dirty="0"/>
              <a:t>In this scenario, we are unable to find a matching account for that  domain name. You will be asked to specify your relationship with Dell EMC. There are 2 possible selections:</a:t>
            </a:r>
          </a:p>
          <a:p>
            <a:pPr indent="-285743">
              <a:spcBef>
                <a:spcPts val="0"/>
              </a:spcBef>
              <a:buFont typeface="Arial" panose="020B0604020202020204" pitchFamily="34" charset="0"/>
              <a:buChar char="•"/>
            </a:pPr>
            <a:r>
              <a:rPr lang="en-US" sz="1200" i="1" dirty="0"/>
              <a:t>I own Dell EMC products or services</a:t>
            </a:r>
          </a:p>
          <a:p>
            <a:pPr indent="-285743">
              <a:spcBef>
                <a:spcPts val="0"/>
              </a:spcBef>
              <a:buFont typeface="Arial" panose="020B0604020202020204" pitchFamily="34" charset="0"/>
              <a:buChar char="•"/>
            </a:pPr>
            <a:r>
              <a:rPr lang="en-US" sz="1200" i="1" dirty="0"/>
              <a:t>I have not done business with Dell EMC</a:t>
            </a:r>
          </a:p>
          <a:p>
            <a:r>
              <a:rPr lang="en-US" sz="1200" dirty="0"/>
              <a:t>If you select that you </a:t>
            </a:r>
            <a:r>
              <a:rPr lang="en-US" sz="1200" b="1" dirty="0"/>
              <a:t>own Dell EMC products or Services</a:t>
            </a:r>
            <a:r>
              <a:rPr lang="en-US" sz="1200" dirty="0"/>
              <a:t>, you will be asked to provide information about the organization. This information is captured for the registration exception process and a Company Profile will be created. Use the additional information field to enter site IDs, order numbers and any other information that will help identify the account.</a:t>
            </a:r>
          </a:p>
          <a:p>
            <a:r>
              <a:rPr lang="en-US" sz="1200" i="1" dirty="0"/>
              <a:t>Note: A business email address with the same domain name as the company domain MUST be used in Step 1 of the Registration to enable the link between a User and an Account</a:t>
            </a:r>
          </a:p>
          <a:p>
            <a:r>
              <a:rPr lang="en-US" sz="1200" dirty="0"/>
              <a:t>If you choose the option “I have not done Business with Dell EMC”, the account will be provisioned as a “lite” account with limited access.</a:t>
            </a:r>
          </a:p>
        </p:txBody>
      </p:sp>
      <p:sp>
        <p:nvSpPr>
          <p:cNvPr id="8" name="Title 1">
            <a:extLst>
              <a:ext uri="{FF2B5EF4-FFF2-40B4-BE49-F238E27FC236}">
                <a16:creationId xmlns:a16="http://schemas.microsoft.com/office/drawing/2014/main" id="{C53442C3-1FEA-4AF4-A677-7C7BA129881C}"/>
              </a:ext>
            </a:extLst>
          </p:cNvPr>
          <p:cNvSpPr txBox="1">
            <a:spLocks/>
          </p:cNvSpPr>
          <p:nvPr/>
        </p:nvSpPr>
        <p:spPr>
          <a:xfrm>
            <a:off x="266701" y="247650"/>
            <a:ext cx="8708858" cy="830997"/>
          </a:xfrm>
          <a:prstGeom prst="rect">
            <a:avLst/>
          </a:prstGeom>
        </p:spPr>
        <p:txBody>
          <a:bodyPr wrap="square" lIns="0" tIns="0" rIns="0" bIns="0">
            <a:spAutoFit/>
          </a:bodyPr>
          <a:lstStyle>
            <a:lvl1pPr algn="l" defTabSz="914377" rtl="0" eaLnBrk="1" latinLnBrk="0" hangingPunct="1">
              <a:lnSpc>
                <a:spcPct val="90000"/>
              </a:lnSpc>
              <a:spcBef>
                <a:spcPct val="0"/>
              </a:spcBef>
              <a:buNone/>
              <a:defRPr lang="en-US" sz="4400" kern="1200" dirty="0">
                <a:solidFill>
                  <a:srgbClr val="007DB8"/>
                </a:solidFill>
                <a:latin typeface="Arial" panose="020B0604020202020204" pitchFamily="34" charset="0"/>
                <a:ea typeface="Arial"/>
                <a:cs typeface="Arial" panose="020B0604020202020204" pitchFamily="34" charset="0"/>
              </a:defRPr>
            </a:lvl1pPr>
          </a:lstStyle>
          <a:p>
            <a:r>
              <a:rPr lang="en-US" sz="3300" b="1" dirty="0">
                <a:solidFill>
                  <a:schemeClr val="bg1"/>
                </a:solidFill>
              </a:rPr>
              <a:t>Registration Step 3: </a:t>
            </a:r>
            <a:br>
              <a:rPr lang="en-US" sz="3300" b="1" dirty="0">
                <a:solidFill>
                  <a:schemeClr val="bg1"/>
                </a:solidFill>
              </a:rPr>
            </a:br>
            <a:r>
              <a:rPr lang="en-US" sz="2700" dirty="0">
                <a:solidFill>
                  <a:schemeClr val="bg1"/>
                </a:solidFill>
              </a:rPr>
              <a:t>Scenario 3 – No Account</a:t>
            </a:r>
            <a:endParaRPr lang="en-US" sz="3300" b="1" dirty="0">
              <a:solidFill>
                <a:schemeClr val="bg1"/>
              </a:solidFill>
            </a:endParaRPr>
          </a:p>
        </p:txBody>
      </p:sp>
      <p:pic>
        <p:nvPicPr>
          <p:cNvPr id="4" name="Picture 3">
            <a:extLst>
              <a:ext uri="{FF2B5EF4-FFF2-40B4-BE49-F238E27FC236}">
                <a16:creationId xmlns:a16="http://schemas.microsoft.com/office/drawing/2014/main" id="{234EFC5E-4CD1-459B-9F2F-55AA2C8478E4}"/>
              </a:ext>
            </a:extLst>
          </p:cNvPr>
          <p:cNvPicPr>
            <a:picLocks noChangeAspect="1"/>
          </p:cNvPicPr>
          <p:nvPr/>
        </p:nvPicPr>
        <p:blipFill>
          <a:blip r:embed="rId2"/>
          <a:stretch>
            <a:fillRect/>
          </a:stretch>
        </p:blipFill>
        <p:spPr>
          <a:xfrm>
            <a:off x="5156163" y="560831"/>
            <a:ext cx="3538439" cy="3909569"/>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7668682"/>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AD35D1-7082-4C27-A565-56D4B4AEC668}"/>
              </a:ext>
            </a:extLst>
          </p:cNvPr>
          <p:cNvSpPr>
            <a:spLocks noGrp="1"/>
          </p:cNvSpPr>
          <p:nvPr>
            <p:ph sz="quarter" idx="10"/>
          </p:nvPr>
        </p:nvSpPr>
        <p:spPr>
          <a:xfrm>
            <a:off x="285750" y="1443370"/>
            <a:ext cx="4776343" cy="3270249"/>
          </a:xfrm>
        </p:spPr>
        <p:txBody>
          <a:bodyPr/>
          <a:lstStyle/>
          <a:p>
            <a:pPr marL="257175" indent="-257175">
              <a:buFont typeface="Arial" panose="020B0604020202020204" pitchFamily="34" charset="0"/>
              <a:buChar char="•"/>
            </a:pPr>
            <a:r>
              <a:rPr lang="en-US" sz="1500" dirty="0"/>
              <a:t>Once you have completed the Online Registration for </a:t>
            </a:r>
            <a:r>
              <a:rPr lang="en-US" sz="1500" b="1" dirty="0"/>
              <a:t>Dell EMC </a:t>
            </a:r>
            <a:r>
              <a:rPr lang="en-US" sz="1500" dirty="0"/>
              <a:t>and have logged in, you will see a black checkmark next to your name at the top of the screen. In addition, you will see 2 extra options in the menu when you hover over your name (indicated in red).</a:t>
            </a:r>
          </a:p>
          <a:p>
            <a:endParaRPr lang="en-US" sz="1500" dirty="0"/>
          </a:p>
          <a:p>
            <a:pPr algn="ctr"/>
            <a:r>
              <a:rPr lang="en-US" sz="1500" i="1" dirty="0"/>
              <a:t>If you encounter any issues during this registration process, please contact </a:t>
            </a:r>
            <a:r>
              <a:rPr lang="en-US" sz="1500" u="sng" dirty="0"/>
              <a:t>support@emc.com</a:t>
            </a:r>
            <a:r>
              <a:rPr lang="en-US" sz="1500" dirty="0"/>
              <a:t>.</a:t>
            </a:r>
          </a:p>
        </p:txBody>
      </p:sp>
      <p:pic>
        <p:nvPicPr>
          <p:cNvPr id="5" name="Picture 4">
            <a:extLst>
              <a:ext uri="{FF2B5EF4-FFF2-40B4-BE49-F238E27FC236}">
                <a16:creationId xmlns:a16="http://schemas.microsoft.com/office/drawing/2014/main" id="{EAA9083C-66D7-4AA5-B450-3F83E0BA3A58}"/>
              </a:ext>
            </a:extLst>
          </p:cNvPr>
          <p:cNvPicPr>
            <a:picLocks noChangeAspect="1"/>
          </p:cNvPicPr>
          <p:nvPr/>
        </p:nvPicPr>
        <p:blipFill rotWithShape="1">
          <a:blip r:embed="rId2"/>
          <a:srcRect l="2619" t="1751" r="2790" b="1935"/>
          <a:stretch/>
        </p:blipFill>
        <p:spPr>
          <a:xfrm>
            <a:off x="5398682" y="486440"/>
            <a:ext cx="2966483" cy="4162646"/>
          </a:xfrm>
          <a:prstGeom prst="rect">
            <a:avLst/>
          </a:prstGeom>
          <a:ln>
            <a:solidFill>
              <a:schemeClr val="bg2"/>
            </a:solidFill>
          </a:ln>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7C997E2D-AA1B-4E00-B674-83C755543908}"/>
              </a:ext>
            </a:extLst>
          </p:cNvPr>
          <p:cNvSpPr/>
          <p:nvPr/>
        </p:nvSpPr>
        <p:spPr>
          <a:xfrm>
            <a:off x="5398682" y="1100470"/>
            <a:ext cx="2966483" cy="685800"/>
          </a:xfrm>
          <a:prstGeom prst="rect">
            <a:avLst/>
          </a:prstGeom>
          <a:noFill/>
          <a:ln w="25400">
            <a:solidFill>
              <a:srgbClr val="FC42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sp>
        <p:nvSpPr>
          <p:cNvPr id="7" name="Title 1">
            <a:extLst>
              <a:ext uri="{FF2B5EF4-FFF2-40B4-BE49-F238E27FC236}">
                <a16:creationId xmlns:a16="http://schemas.microsoft.com/office/drawing/2014/main" id="{1553BCF0-78EA-48B3-B6A0-B4991BD58F94}"/>
              </a:ext>
            </a:extLst>
          </p:cNvPr>
          <p:cNvSpPr txBox="1">
            <a:spLocks/>
          </p:cNvSpPr>
          <p:nvPr/>
        </p:nvSpPr>
        <p:spPr>
          <a:xfrm>
            <a:off x="285750" y="228600"/>
            <a:ext cx="8572500" cy="830997"/>
          </a:xfrm>
          <a:prstGeom prst="rect">
            <a:avLst/>
          </a:prstGeom>
        </p:spPr>
        <p:txBody>
          <a:bodyPr wrap="square" lIns="0" tIns="0" rIns="0" bIns="0">
            <a:spAutoFit/>
          </a:bodyPr>
          <a:lstStyle>
            <a:lvl1pPr algn="l" defTabSz="914377" rtl="0" eaLnBrk="1" latinLnBrk="0" hangingPunct="1">
              <a:lnSpc>
                <a:spcPct val="90000"/>
              </a:lnSpc>
              <a:spcBef>
                <a:spcPct val="0"/>
              </a:spcBef>
              <a:buNone/>
              <a:defRPr lang="en-US" sz="4400" kern="1200" dirty="0">
                <a:solidFill>
                  <a:srgbClr val="007DB8"/>
                </a:solidFill>
                <a:latin typeface="Arial" panose="020B0604020202020204" pitchFamily="34" charset="0"/>
                <a:ea typeface="Arial"/>
                <a:cs typeface="Arial" panose="020B0604020202020204" pitchFamily="34" charset="0"/>
              </a:defRPr>
            </a:lvl1pPr>
          </a:lstStyle>
          <a:p>
            <a:r>
              <a:rPr lang="en-US" sz="3300" b="1" dirty="0">
                <a:solidFill>
                  <a:schemeClr val="bg1"/>
                </a:solidFill>
              </a:rPr>
              <a:t>Successful Registration:  </a:t>
            </a:r>
            <a:br>
              <a:rPr lang="en-US" sz="3300" b="1" dirty="0">
                <a:solidFill>
                  <a:schemeClr val="bg1"/>
                </a:solidFill>
              </a:rPr>
            </a:br>
            <a:r>
              <a:rPr lang="en-US" sz="2700" b="1" dirty="0">
                <a:solidFill>
                  <a:schemeClr val="bg1"/>
                </a:solidFill>
              </a:rPr>
              <a:t>Completion</a:t>
            </a:r>
            <a:endParaRPr lang="en-US" sz="3300" b="1" dirty="0">
              <a:solidFill>
                <a:schemeClr val="bg1"/>
              </a:solidFill>
            </a:endParaRPr>
          </a:p>
        </p:txBody>
      </p:sp>
    </p:spTree>
    <p:extLst>
      <p:ext uri="{BB962C8B-B14F-4D97-AF65-F5344CB8AC3E}">
        <p14:creationId xmlns:p14="http://schemas.microsoft.com/office/powerpoint/2010/main" val="3508090467"/>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3569226"/>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CBC6-6E85-4145-A1CD-0CE18F7E7DFD}"/>
              </a:ext>
            </a:extLst>
          </p:cNvPr>
          <p:cNvSpPr>
            <a:spLocks noGrp="1"/>
          </p:cNvSpPr>
          <p:nvPr>
            <p:ph type="title"/>
          </p:nvPr>
        </p:nvSpPr>
        <p:spPr>
          <a:xfrm>
            <a:off x="266700" y="247651"/>
            <a:ext cx="6516757" cy="1371145"/>
          </a:xfrm>
        </p:spPr>
        <p:txBody>
          <a:bodyPr/>
          <a:lstStyle/>
          <a:p>
            <a:r>
              <a:rPr lang="en-US" b="1" dirty="0">
                <a:solidFill>
                  <a:schemeClr val="bg1"/>
                </a:solidFill>
              </a:rPr>
              <a:t>How to Register for a Dell EMC Online Account</a:t>
            </a:r>
            <a:br>
              <a:rPr lang="en-US" b="1"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7ED6B74B-B7D1-4B5E-86CE-14106B9682A2}"/>
              </a:ext>
            </a:extLst>
          </p:cNvPr>
          <p:cNvSpPr>
            <a:spLocks noGrp="1"/>
          </p:cNvSpPr>
          <p:nvPr>
            <p:ph sz="quarter" idx="10"/>
          </p:nvPr>
        </p:nvSpPr>
        <p:spPr>
          <a:xfrm>
            <a:off x="1088646" y="1234897"/>
            <a:ext cx="5416204" cy="767797"/>
          </a:xfrm>
        </p:spPr>
        <p:txBody>
          <a:bodyPr/>
          <a:lstStyle/>
          <a:p>
            <a:endParaRPr lang="en-US" sz="1350" dirty="0"/>
          </a:p>
          <a:p>
            <a:r>
              <a:rPr lang="en-US" sz="1350" dirty="0"/>
              <a:t>Registering for an online account for Dell EMC is a </a:t>
            </a:r>
            <a:r>
              <a:rPr lang="en-US" sz="1350" b="1" dirty="0"/>
              <a:t>two-step</a:t>
            </a:r>
            <a:r>
              <a:rPr lang="en-US" sz="1350" dirty="0"/>
              <a:t> process.</a:t>
            </a:r>
          </a:p>
          <a:p>
            <a:endParaRPr lang="en-US" sz="1350" dirty="0"/>
          </a:p>
        </p:txBody>
      </p:sp>
      <p:graphicFrame>
        <p:nvGraphicFramePr>
          <p:cNvPr id="4" name="Diagram 3">
            <a:extLst>
              <a:ext uri="{FF2B5EF4-FFF2-40B4-BE49-F238E27FC236}">
                <a16:creationId xmlns:a16="http://schemas.microsoft.com/office/drawing/2014/main" id="{37D45E55-A3A3-4633-9D07-FD689666C5F4}"/>
              </a:ext>
            </a:extLst>
          </p:cNvPr>
          <p:cNvGraphicFramePr/>
          <p:nvPr>
            <p:extLst/>
          </p:nvPr>
        </p:nvGraphicFramePr>
        <p:xfrm>
          <a:off x="593034" y="1811379"/>
          <a:ext cx="7957930" cy="2949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661186"/>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62234"/>
            <a:ext cx="7486650" cy="747897"/>
          </a:xfrm>
        </p:spPr>
        <p:txBody>
          <a:bodyPr/>
          <a:lstStyle/>
          <a:p>
            <a:r>
              <a:rPr lang="en-US" dirty="0"/>
              <a:t>Dell EMC</a:t>
            </a:r>
          </a:p>
        </p:txBody>
      </p:sp>
      <p:sp>
        <p:nvSpPr>
          <p:cNvPr id="3" name="Subtitle 2"/>
          <p:cNvSpPr>
            <a:spLocks noGrp="1"/>
          </p:cNvSpPr>
          <p:nvPr>
            <p:ph type="subTitle" idx="1"/>
          </p:nvPr>
        </p:nvSpPr>
        <p:spPr/>
        <p:txBody>
          <a:bodyPr/>
          <a:lstStyle/>
          <a:p>
            <a:r>
              <a:rPr lang="en-US" sz="2800" dirty="0"/>
              <a:t>Registration Step 1</a:t>
            </a:r>
          </a:p>
        </p:txBody>
      </p:sp>
    </p:spTree>
    <p:extLst>
      <p:ext uri="{BB962C8B-B14F-4D97-AF65-F5344CB8AC3E}">
        <p14:creationId xmlns:p14="http://schemas.microsoft.com/office/powerpoint/2010/main" val="1517567056"/>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2A5DC-B733-485E-B50B-BFB0AB84D5EA}"/>
              </a:ext>
            </a:extLst>
          </p:cNvPr>
          <p:cNvSpPr>
            <a:spLocks noGrp="1"/>
          </p:cNvSpPr>
          <p:nvPr>
            <p:ph type="title"/>
          </p:nvPr>
        </p:nvSpPr>
        <p:spPr>
          <a:xfrm>
            <a:off x="266701" y="247650"/>
            <a:ext cx="6301077" cy="830997"/>
          </a:xfrm>
        </p:spPr>
        <p:txBody>
          <a:bodyPr/>
          <a:lstStyle/>
          <a:p>
            <a:r>
              <a:rPr lang="en-US" b="1" dirty="0">
                <a:solidFill>
                  <a:schemeClr val="bg1"/>
                </a:solidFill>
              </a:rPr>
              <a:t>Registration Step 1:</a:t>
            </a:r>
            <a:br>
              <a:rPr lang="en-US" b="1" dirty="0">
                <a:solidFill>
                  <a:schemeClr val="bg1"/>
                </a:solidFill>
              </a:rPr>
            </a:br>
            <a:r>
              <a:rPr lang="en-US" sz="2700" b="1" dirty="0">
                <a:solidFill>
                  <a:schemeClr val="bg1"/>
                </a:solidFill>
              </a:rPr>
              <a:t>Creating an Account</a:t>
            </a:r>
          </a:p>
        </p:txBody>
      </p:sp>
      <p:sp>
        <p:nvSpPr>
          <p:cNvPr id="3" name="Content Placeholder 2">
            <a:extLst>
              <a:ext uri="{FF2B5EF4-FFF2-40B4-BE49-F238E27FC236}">
                <a16:creationId xmlns:a16="http://schemas.microsoft.com/office/drawing/2014/main" id="{EF8773D4-9326-4F94-8B3E-C0304B418F5C}"/>
              </a:ext>
            </a:extLst>
          </p:cNvPr>
          <p:cNvSpPr>
            <a:spLocks noGrp="1"/>
          </p:cNvSpPr>
          <p:nvPr>
            <p:ph sz="quarter" idx="10"/>
          </p:nvPr>
        </p:nvSpPr>
        <p:spPr>
          <a:xfrm>
            <a:off x="271464" y="1200151"/>
            <a:ext cx="3354053" cy="3270249"/>
          </a:xfrm>
        </p:spPr>
        <p:txBody>
          <a:bodyPr/>
          <a:lstStyle/>
          <a:p>
            <a:r>
              <a:rPr lang="en-US" sz="1200" dirty="0"/>
              <a:t>To begin the registration process</a:t>
            </a:r>
          </a:p>
          <a:p>
            <a:r>
              <a:rPr lang="en-US" sz="1200" dirty="0"/>
              <a:t>Go to dell.com </a:t>
            </a:r>
          </a:p>
          <a:p>
            <a:pPr lvl="1">
              <a:lnSpc>
                <a:spcPct val="150000"/>
              </a:lnSpc>
            </a:pPr>
            <a:r>
              <a:rPr lang="en-US" sz="1050" dirty="0"/>
              <a:t>1. Choose the Sign In option from the masthead</a:t>
            </a:r>
          </a:p>
          <a:p>
            <a:pPr lvl="1">
              <a:lnSpc>
                <a:spcPct val="150000"/>
              </a:lnSpc>
            </a:pPr>
            <a:r>
              <a:rPr lang="en-US" sz="1050" dirty="0"/>
              <a:t>2. Choose the option to Create an Account</a:t>
            </a:r>
          </a:p>
          <a:p>
            <a:r>
              <a:rPr lang="en-US" sz="1200" dirty="0"/>
              <a:t>The Sign In/Create an Account page is displayed. Enter the required details on the right hand side in the Create an account section.</a:t>
            </a:r>
          </a:p>
          <a:p>
            <a:r>
              <a:rPr lang="en-US" sz="1200" i="1" dirty="0"/>
              <a:t>Note: in order to progress to Step 2, the email entered must be a valid, business-specific email address. (For example, if you work for ABC and your company domain is abc.com, then the email used should be username@abc.com)</a:t>
            </a:r>
          </a:p>
          <a:p>
            <a:r>
              <a:rPr lang="en-US" dirty="0"/>
              <a:t> </a:t>
            </a:r>
            <a:r>
              <a:rPr lang="en-US" sz="1200" dirty="0"/>
              <a:t>Select the Create Account button.</a:t>
            </a:r>
          </a:p>
          <a:p>
            <a:endParaRPr lang="en-US" dirty="0"/>
          </a:p>
          <a:p>
            <a:endParaRPr lang="en-US" dirty="0"/>
          </a:p>
          <a:p>
            <a:endParaRPr lang="en-US" dirty="0"/>
          </a:p>
        </p:txBody>
      </p:sp>
      <p:sp>
        <p:nvSpPr>
          <p:cNvPr id="9" name="Rectangle 8">
            <a:extLst>
              <a:ext uri="{FF2B5EF4-FFF2-40B4-BE49-F238E27FC236}">
                <a16:creationId xmlns:a16="http://schemas.microsoft.com/office/drawing/2014/main" id="{AF1C79A8-9274-4CD2-9E44-86D8AF7037B1}"/>
              </a:ext>
            </a:extLst>
          </p:cNvPr>
          <p:cNvSpPr/>
          <p:nvPr/>
        </p:nvSpPr>
        <p:spPr>
          <a:xfrm>
            <a:off x="7650218" y="2382564"/>
            <a:ext cx="662152" cy="1478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2"/>
              </a:solidFill>
            </a:endParaRPr>
          </a:p>
        </p:txBody>
      </p:sp>
      <p:sp>
        <p:nvSpPr>
          <p:cNvPr id="11" name="Oval 10">
            <a:extLst>
              <a:ext uri="{FF2B5EF4-FFF2-40B4-BE49-F238E27FC236}">
                <a16:creationId xmlns:a16="http://schemas.microsoft.com/office/drawing/2014/main" id="{C5D75037-D708-458E-AD32-69BA9D68C59E}"/>
              </a:ext>
            </a:extLst>
          </p:cNvPr>
          <p:cNvSpPr/>
          <p:nvPr/>
        </p:nvSpPr>
        <p:spPr>
          <a:xfrm>
            <a:off x="7511470" y="2412369"/>
            <a:ext cx="138748"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solidFill>
                  <a:schemeClr val="tx2"/>
                </a:solidFill>
              </a:rPr>
              <a:t>2</a:t>
            </a:r>
          </a:p>
        </p:txBody>
      </p:sp>
      <p:pic>
        <p:nvPicPr>
          <p:cNvPr id="12" name="Picture 11">
            <a:extLst>
              <a:ext uri="{FF2B5EF4-FFF2-40B4-BE49-F238E27FC236}">
                <a16:creationId xmlns:a16="http://schemas.microsoft.com/office/drawing/2014/main" id="{E0987F2B-2BE3-4C3E-BCE5-BAE3F5B5D3EE}"/>
              </a:ext>
            </a:extLst>
          </p:cNvPr>
          <p:cNvPicPr>
            <a:picLocks noChangeAspect="1"/>
          </p:cNvPicPr>
          <p:nvPr/>
        </p:nvPicPr>
        <p:blipFill>
          <a:blip r:embed="rId2"/>
          <a:stretch>
            <a:fillRect/>
          </a:stretch>
        </p:blipFill>
        <p:spPr>
          <a:xfrm>
            <a:off x="3833553" y="839669"/>
            <a:ext cx="5038984" cy="581055"/>
          </a:xfrm>
          <a:prstGeom prst="rect">
            <a:avLst/>
          </a:prstGeom>
          <a:ln>
            <a:solidFill>
              <a:schemeClr val="bg2"/>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C93F007-398E-42BD-B1E7-0F1B86F1F078}"/>
              </a:ext>
            </a:extLst>
          </p:cNvPr>
          <p:cNvPicPr>
            <a:picLocks noChangeAspect="1"/>
          </p:cNvPicPr>
          <p:nvPr/>
        </p:nvPicPr>
        <p:blipFill>
          <a:blip r:embed="rId3"/>
          <a:stretch>
            <a:fillRect/>
          </a:stretch>
        </p:blipFill>
        <p:spPr>
          <a:xfrm>
            <a:off x="3833553" y="2094656"/>
            <a:ext cx="3988795" cy="2375744"/>
          </a:xfrm>
          <a:prstGeom prst="rect">
            <a:avLst/>
          </a:prstGeom>
          <a:ln>
            <a:solidFill>
              <a:schemeClr val="bg2"/>
            </a:solidFill>
          </a:ln>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7FDD38B8-2568-49B9-8038-A814FEE03613}"/>
              </a:ext>
            </a:extLst>
          </p:cNvPr>
          <p:cNvPicPr/>
          <p:nvPr/>
        </p:nvPicPr>
        <p:blipFill>
          <a:blip r:embed="rId4"/>
          <a:stretch>
            <a:fillRect/>
          </a:stretch>
        </p:blipFill>
        <p:spPr>
          <a:xfrm>
            <a:off x="7185022" y="1269554"/>
            <a:ext cx="1592542" cy="1857376"/>
          </a:xfrm>
          <a:prstGeom prst="rect">
            <a:avLst/>
          </a:prstGeom>
          <a:ln>
            <a:solidFill>
              <a:schemeClr val="bg2"/>
            </a:solidFill>
          </a:ln>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E196DE21-58A6-4A16-82F4-038FC615ECCD}"/>
              </a:ext>
            </a:extLst>
          </p:cNvPr>
          <p:cNvSpPr/>
          <p:nvPr/>
        </p:nvSpPr>
        <p:spPr>
          <a:xfrm>
            <a:off x="7245927" y="2412369"/>
            <a:ext cx="1454728" cy="227783"/>
          </a:xfrm>
          <a:prstGeom prst="rect">
            <a:avLst/>
          </a:prstGeom>
          <a:noFill/>
          <a:ln w="25400">
            <a:solidFill>
              <a:srgbClr val="FC42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6" name="Oval 15">
            <a:extLst>
              <a:ext uri="{FF2B5EF4-FFF2-40B4-BE49-F238E27FC236}">
                <a16:creationId xmlns:a16="http://schemas.microsoft.com/office/drawing/2014/main" id="{F316BD21-166E-4A50-980D-78305577140F}"/>
              </a:ext>
            </a:extLst>
          </p:cNvPr>
          <p:cNvSpPr/>
          <p:nvPr/>
        </p:nvSpPr>
        <p:spPr>
          <a:xfrm>
            <a:off x="6976986" y="2418068"/>
            <a:ext cx="227009" cy="227009"/>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7" name="TextBox 16">
            <a:extLst>
              <a:ext uri="{FF2B5EF4-FFF2-40B4-BE49-F238E27FC236}">
                <a16:creationId xmlns:a16="http://schemas.microsoft.com/office/drawing/2014/main" id="{9882287F-0268-4215-B358-0C02335DFA8D}"/>
              </a:ext>
            </a:extLst>
          </p:cNvPr>
          <p:cNvSpPr txBox="1"/>
          <p:nvPr/>
        </p:nvSpPr>
        <p:spPr>
          <a:xfrm>
            <a:off x="6951230" y="2418068"/>
            <a:ext cx="278519" cy="207749"/>
          </a:xfrm>
          <a:prstGeom prst="rect">
            <a:avLst/>
          </a:prstGeom>
          <a:noFill/>
        </p:spPr>
        <p:txBody>
          <a:bodyPr wrap="square" lIns="0" tIns="0" rIns="0" bIns="0" rtlCol="0">
            <a:spAutoFit/>
          </a:bodyPr>
          <a:lstStyle/>
          <a:p>
            <a:pPr algn="ctr"/>
            <a:r>
              <a:rPr lang="en-US" dirty="0">
                <a:solidFill>
                  <a:schemeClr val="tx2"/>
                </a:solidFill>
                <a:effectLst>
                  <a:outerShdw blurRad="50800" dist="38100" dir="2700000" algn="tl" rotWithShape="0">
                    <a:prstClr val="black">
                      <a:alpha val="40000"/>
                    </a:prstClr>
                  </a:outerShdw>
                </a:effectLst>
              </a:rPr>
              <a:t>2</a:t>
            </a:r>
          </a:p>
        </p:txBody>
      </p:sp>
      <p:sp>
        <p:nvSpPr>
          <p:cNvPr id="18" name="Oval 17">
            <a:extLst>
              <a:ext uri="{FF2B5EF4-FFF2-40B4-BE49-F238E27FC236}">
                <a16:creationId xmlns:a16="http://schemas.microsoft.com/office/drawing/2014/main" id="{48B2464A-37FC-4C99-ADCC-32B943820A6E}"/>
              </a:ext>
            </a:extLst>
          </p:cNvPr>
          <p:cNvSpPr/>
          <p:nvPr/>
        </p:nvSpPr>
        <p:spPr>
          <a:xfrm>
            <a:off x="511891" y="2041874"/>
            <a:ext cx="227009" cy="227009"/>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19" name="Oval 18">
            <a:extLst>
              <a:ext uri="{FF2B5EF4-FFF2-40B4-BE49-F238E27FC236}">
                <a16:creationId xmlns:a16="http://schemas.microsoft.com/office/drawing/2014/main" id="{41E64BA4-B0E7-44A1-BACF-FD406C88F69A}"/>
              </a:ext>
            </a:extLst>
          </p:cNvPr>
          <p:cNvSpPr/>
          <p:nvPr/>
        </p:nvSpPr>
        <p:spPr>
          <a:xfrm>
            <a:off x="511892" y="1781203"/>
            <a:ext cx="227009" cy="227009"/>
          </a:xfrm>
          <a:prstGeom prst="ellipse">
            <a:avLst/>
          </a:prstGeom>
          <a:solidFill>
            <a:srgbClr val="FC424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dirty="0">
              <a:solidFill>
                <a:schemeClr val="bg2"/>
              </a:solidFill>
            </a:endParaRPr>
          </a:p>
        </p:txBody>
      </p:sp>
      <p:sp>
        <p:nvSpPr>
          <p:cNvPr id="20" name="TextBox 19">
            <a:extLst>
              <a:ext uri="{FF2B5EF4-FFF2-40B4-BE49-F238E27FC236}">
                <a16:creationId xmlns:a16="http://schemas.microsoft.com/office/drawing/2014/main" id="{E61AEBFA-0902-4031-A71D-C7ABEC834DCE}"/>
              </a:ext>
            </a:extLst>
          </p:cNvPr>
          <p:cNvSpPr txBox="1"/>
          <p:nvPr/>
        </p:nvSpPr>
        <p:spPr>
          <a:xfrm>
            <a:off x="486136" y="2051503"/>
            <a:ext cx="278519" cy="207749"/>
          </a:xfrm>
          <a:prstGeom prst="rect">
            <a:avLst/>
          </a:prstGeom>
          <a:noFill/>
        </p:spPr>
        <p:txBody>
          <a:bodyPr wrap="square" lIns="0" tIns="0" rIns="0" bIns="0" rtlCol="0">
            <a:spAutoFit/>
          </a:bodyPr>
          <a:lstStyle/>
          <a:p>
            <a:pPr algn="ctr"/>
            <a:r>
              <a:rPr lang="en-US" dirty="0">
                <a:solidFill>
                  <a:schemeClr val="tx2"/>
                </a:solidFill>
                <a:effectLst>
                  <a:outerShdw blurRad="50800" dist="38100" dir="2700000" algn="tl" rotWithShape="0">
                    <a:prstClr val="black">
                      <a:alpha val="40000"/>
                    </a:prstClr>
                  </a:outerShdw>
                </a:effectLst>
              </a:rPr>
              <a:t>2</a:t>
            </a:r>
          </a:p>
        </p:txBody>
      </p:sp>
      <p:sp>
        <p:nvSpPr>
          <p:cNvPr id="21" name="TextBox 20">
            <a:extLst>
              <a:ext uri="{FF2B5EF4-FFF2-40B4-BE49-F238E27FC236}">
                <a16:creationId xmlns:a16="http://schemas.microsoft.com/office/drawing/2014/main" id="{8DF7C965-80A3-4BDD-8F12-4EF8734A3872}"/>
              </a:ext>
            </a:extLst>
          </p:cNvPr>
          <p:cNvSpPr txBox="1"/>
          <p:nvPr/>
        </p:nvSpPr>
        <p:spPr>
          <a:xfrm>
            <a:off x="478991" y="1775949"/>
            <a:ext cx="278519" cy="207749"/>
          </a:xfrm>
          <a:prstGeom prst="rect">
            <a:avLst/>
          </a:prstGeom>
          <a:noFill/>
        </p:spPr>
        <p:txBody>
          <a:bodyPr wrap="square" lIns="0" tIns="0" rIns="0" bIns="0" rtlCol="0">
            <a:spAutoFit/>
          </a:bodyPr>
          <a:lstStyle/>
          <a:p>
            <a:pPr algn="ctr"/>
            <a:r>
              <a:rPr lang="en-US" dirty="0">
                <a:solidFill>
                  <a:schemeClr val="tx2"/>
                </a:solidFill>
                <a:effectLst>
                  <a:outerShdw blurRad="50800" dist="38100" dir="2700000" algn="tl" rotWithShape="0">
                    <a:prstClr val="black">
                      <a:alpha val="40000"/>
                    </a:prstClr>
                  </a:outerShdw>
                </a:effectLst>
              </a:rPr>
              <a:t>1</a:t>
            </a:r>
          </a:p>
        </p:txBody>
      </p:sp>
    </p:spTree>
    <p:extLst>
      <p:ext uri="{BB962C8B-B14F-4D97-AF65-F5344CB8AC3E}">
        <p14:creationId xmlns:p14="http://schemas.microsoft.com/office/powerpoint/2010/main" val="203296280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9E7B7-4CC0-4C0E-88B8-43C1CDCAC132}"/>
              </a:ext>
            </a:extLst>
          </p:cNvPr>
          <p:cNvSpPr>
            <a:spLocks noGrp="1"/>
          </p:cNvSpPr>
          <p:nvPr>
            <p:ph type="title"/>
          </p:nvPr>
        </p:nvSpPr>
        <p:spPr>
          <a:xfrm>
            <a:off x="266701" y="247650"/>
            <a:ext cx="6301077" cy="830997"/>
          </a:xfrm>
        </p:spPr>
        <p:txBody>
          <a:bodyPr/>
          <a:lstStyle/>
          <a:p>
            <a:r>
              <a:rPr lang="en-US" b="1" dirty="0">
                <a:solidFill>
                  <a:schemeClr val="bg1"/>
                </a:solidFill>
              </a:rPr>
              <a:t>Registration Step 1: </a:t>
            </a:r>
            <a:br>
              <a:rPr lang="en-US" b="1" dirty="0">
                <a:solidFill>
                  <a:schemeClr val="bg1"/>
                </a:solidFill>
              </a:rPr>
            </a:br>
            <a:r>
              <a:rPr lang="en-US" sz="2700" b="1" dirty="0">
                <a:solidFill>
                  <a:schemeClr val="bg1"/>
                </a:solidFill>
              </a:rPr>
              <a:t>Completed</a:t>
            </a:r>
            <a:endParaRPr lang="en-US" b="1" dirty="0">
              <a:solidFill>
                <a:schemeClr val="bg1"/>
              </a:solidFill>
            </a:endParaRPr>
          </a:p>
        </p:txBody>
      </p:sp>
      <p:sp>
        <p:nvSpPr>
          <p:cNvPr id="3" name="Content Placeholder 2">
            <a:extLst>
              <a:ext uri="{FF2B5EF4-FFF2-40B4-BE49-F238E27FC236}">
                <a16:creationId xmlns:a16="http://schemas.microsoft.com/office/drawing/2014/main" id="{D41D2ECF-895C-4477-98E9-9BB3EF4C6691}"/>
              </a:ext>
            </a:extLst>
          </p:cNvPr>
          <p:cNvSpPr>
            <a:spLocks noGrp="1"/>
          </p:cNvSpPr>
          <p:nvPr>
            <p:ph sz="quarter" idx="10"/>
          </p:nvPr>
        </p:nvSpPr>
        <p:spPr>
          <a:xfrm>
            <a:off x="271464" y="1302511"/>
            <a:ext cx="3289884" cy="3270249"/>
          </a:xfrm>
        </p:spPr>
        <p:txBody>
          <a:bodyPr/>
          <a:lstStyle/>
          <a:p>
            <a:r>
              <a:rPr lang="en-US" sz="1350" dirty="0"/>
              <a:t>Once the steps on the previous page have been completed, you will receive an email with instructions on how to validate your email address. </a:t>
            </a:r>
            <a:r>
              <a:rPr lang="en-US" sz="1350" i="1" dirty="0"/>
              <a:t>It is important that Dell EMC Users validate their email address before progressing to </a:t>
            </a:r>
            <a:r>
              <a:rPr lang="en-US" sz="1350" b="1" i="1" dirty="0"/>
              <a:t>Step 2</a:t>
            </a:r>
            <a:r>
              <a:rPr lang="en-US" sz="1350" i="1" dirty="0"/>
              <a:t>.</a:t>
            </a:r>
          </a:p>
          <a:p>
            <a:r>
              <a:rPr lang="en-US" sz="1350" b="1" dirty="0">
                <a:solidFill>
                  <a:schemeClr val="accent5"/>
                </a:solidFill>
              </a:rPr>
              <a:t>Once the email has been verified, </a:t>
            </a:r>
            <a:r>
              <a:rPr lang="en-US" sz="1350" b="1" dirty="0"/>
              <a:t>Step 1</a:t>
            </a:r>
            <a:r>
              <a:rPr lang="en-US" sz="1350" dirty="0"/>
              <a:t> of the Registration Process is now complete and you have access to all applicable </a:t>
            </a:r>
            <a:r>
              <a:rPr lang="en-US" sz="1350" b="1" dirty="0"/>
              <a:t>Dell </a:t>
            </a:r>
            <a:r>
              <a:rPr lang="en-US" sz="1350" dirty="0"/>
              <a:t>information and options.</a:t>
            </a:r>
          </a:p>
          <a:p>
            <a:r>
              <a:rPr lang="en-US" sz="1350" dirty="0"/>
              <a:t>In order to get access to </a:t>
            </a:r>
            <a:r>
              <a:rPr lang="en-US" sz="1350" b="1" i="1" dirty="0"/>
              <a:t>Dell EMC </a:t>
            </a:r>
            <a:r>
              <a:rPr lang="en-US" sz="1350" dirty="0"/>
              <a:t>content and options, you must complete </a:t>
            </a:r>
            <a:r>
              <a:rPr lang="en-US" sz="1350" b="1" dirty="0"/>
              <a:t>Step 2</a:t>
            </a:r>
            <a:r>
              <a:rPr lang="en-US" sz="1350" dirty="0"/>
              <a:t>.</a:t>
            </a:r>
          </a:p>
        </p:txBody>
      </p:sp>
      <p:pic>
        <p:nvPicPr>
          <p:cNvPr id="4" name="Picture 3">
            <a:extLst>
              <a:ext uri="{FF2B5EF4-FFF2-40B4-BE49-F238E27FC236}">
                <a16:creationId xmlns:a16="http://schemas.microsoft.com/office/drawing/2014/main" id="{D3FE4F88-50C0-4260-976B-EAD6F9790753}"/>
              </a:ext>
            </a:extLst>
          </p:cNvPr>
          <p:cNvPicPr/>
          <p:nvPr/>
        </p:nvPicPr>
        <p:blipFill rotWithShape="1">
          <a:blip r:embed="rId2"/>
          <a:srcRect t="11600" r="14912"/>
          <a:stretch/>
        </p:blipFill>
        <p:spPr>
          <a:xfrm>
            <a:off x="3669631" y="1078648"/>
            <a:ext cx="5057274" cy="345839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41039865"/>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 y="1162234"/>
            <a:ext cx="7486650" cy="747897"/>
          </a:xfrm>
        </p:spPr>
        <p:txBody>
          <a:bodyPr/>
          <a:lstStyle/>
          <a:p>
            <a:r>
              <a:rPr lang="en-US" dirty="0"/>
              <a:t>Dell EMC</a:t>
            </a:r>
          </a:p>
        </p:txBody>
      </p:sp>
      <p:sp>
        <p:nvSpPr>
          <p:cNvPr id="3" name="Subtitle 2"/>
          <p:cNvSpPr>
            <a:spLocks noGrp="1"/>
          </p:cNvSpPr>
          <p:nvPr>
            <p:ph type="subTitle" idx="1"/>
          </p:nvPr>
        </p:nvSpPr>
        <p:spPr/>
        <p:txBody>
          <a:bodyPr/>
          <a:lstStyle/>
          <a:p>
            <a:r>
              <a:rPr lang="en-US" sz="2800" dirty="0"/>
              <a:t>Registration Step 2</a:t>
            </a:r>
          </a:p>
        </p:txBody>
      </p:sp>
    </p:spTree>
    <p:extLst>
      <p:ext uri="{BB962C8B-B14F-4D97-AF65-F5344CB8AC3E}">
        <p14:creationId xmlns:p14="http://schemas.microsoft.com/office/powerpoint/2010/main" val="2857683175"/>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0B40-F2A8-4C13-B6C2-07071D5EFE14}"/>
              </a:ext>
            </a:extLst>
          </p:cNvPr>
          <p:cNvSpPr>
            <a:spLocks noGrp="1"/>
          </p:cNvSpPr>
          <p:nvPr>
            <p:ph type="title"/>
          </p:nvPr>
        </p:nvSpPr>
        <p:spPr>
          <a:xfrm>
            <a:off x="266701" y="247650"/>
            <a:ext cx="6301077" cy="830997"/>
          </a:xfrm>
        </p:spPr>
        <p:txBody>
          <a:bodyPr/>
          <a:lstStyle/>
          <a:p>
            <a:r>
              <a:rPr lang="en-US" b="1" dirty="0">
                <a:solidFill>
                  <a:schemeClr val="bg1"/>
                </a:solidFill>
              </a:rPr>
              <a:t>Registration Step 2: </a:t>
            </a:r>
            <a:br>
              <a:rPr lang="en-US" b="1" dirty="0">
                <a:solidFill>
                  <a:schemeClr val="bg1"/>
                </a:solidFill>
              </a:rPr>
            </a:br>
            <a:r>
              <a:rPr lang="en-US" sz="2700" b="1" dirty="0">
                <a:solidFill>
                  <a:schemeClr val="bg1"/>
                </a:solidFill>
              </a:rPr>
              <a:t>2-Step Verification</a:t>
            </a:r>
            <a:endParaRPr lang="en-US" b="1" dirty="0">
              <a:solidFill>
                <a:schemeClr val="bg1"/>
              </a:solidFill>
            </a:endParaRPr>
          </a:p>
        </p:txBody>
      </p:sp>
      <p:sp>
        <p:nvSpPr>
          <p:cNvPr id="3" name="Content Placeholder 2">
            <a:extLst>
              <a:ext uri="{FF2B5EF4-FFF2-40B4-BE49-F238E27FC236}">
                <a16:creationId xmlns:a16="http://schemas.microsoft.com/office/drawing/2014/main" id="{E18644B5-318E-4FE0-B6DB-64CEFF3BED76}"/>
              </a:ext>
            </a:extLst>
          </p:cNvPr>
          <p:cNvSpPr>
            <a:spLocks noGrp="1"/>
          </p:cNvSpPr>
          <p:nvPr>
            <p:ph sz="quarter" idx="10"/>
          </p:nvPr>
        </p:nvSpPr>
        <p:spPr>
          <a:xfrm>
            <a:off x="271464" y="1200151"/>
            <a:ext cx="3803232" cy="3270249"/>
          </a:xfrm>
        </p:spPr>
        <p:txBody>
          <a:bodyPr/>
          <a:lstStyle/>
          <a:p>
            <a:r>
              <a:rPr lang="en-US" sz="1350" dirty="0"/>
              <a:t>If you need to access any Dell EMC account specific pages, such as </a:t>
            </a:r>
            <a:r>
              <a:rPr lang="en-US" sz="1350" i="1" dirty="0"/>
              <a:t>https://support.emc.com/myservice360/</a:t>
            </a:r>
            <a:r>
              <a:rPr lang="en-US" sz="1350" dirty="0"/>
              <a:t>, your User will need to be associated with your Dell EMC account.</a:t>
            </a:r>
          </a:p>
          <a:p>
            <a:r>
              <a:rPr lang="en-US" sz="1350" dirty="0"/>
              <a:t>This process will launch automatically when you log out of dell.com/support and click on any Dell EMC specific link and the system will attempt to match your User to your Dell EMC account using your email domain. </a:t>
            </a:r>
          </a:p>
          <a:p>
            <a:r>
              <a:rPr lang="en-US" sz="1350" i="1" dirty="0"/>
              <a:t>Note, you should have verified your email address via the email that was sent when the account was initially created during Step 1. If you did not validate via that email, you will be sent a security code in a new email to be entered where requested.</a:t>
            </a:r>
            <a:endParaRPr lang="en-US" sz="1350" dirty="0"/>
          </a:p>
        </p:txBody>
      </p:sp>
      <p:pic>
        <p:nvPicPr>
          <p:cNvPr id="5" name="Picture 4">
            <a:extLst>
              <a:ext uri="{FF2B5EF4-FFF2-40B4-BE49-F238E27FC236}">
                <a16:creationId xmlns:a16="http://schemas.microsoft.com/office/drawing/2014/main" id="{7936B616-FE28-49A9-95ED-61F0A31D85D1}"/>
              </a:ext>
            </a:extLst>
          </p:cNvPr>
          <p:cNvPicPr>
            <a:picLocks noChangeAspect="1"/>
          </p:cNvPicPr>
          <p:nvPr/>
        </p:nvPicPr>
        <p:blipFill>
          <a:blip r:embed="rId3"/>
          <a:stretch>
            <a:fillRect/>
          </a:stretch>
        </p:blipFill>
        <p:spPr>
          <a:xfrm>
            <a:off x="4400550" y="1575498"/>
            <a:ext cx="4329228" cy="1977380"/>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06757560"/>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Purpose for Registration Prompt.jpg">
            <a:extLst>
              <a:ext uri="{FF2B5EF4-FFF2-40B4-BE49-F238E27FC236}">
                <a16:creationId xmlns:a16="http://schemas.microsoft.com/office/drawing/2014/main" id="{A98314D5-1058-4D86-A1D3-B23FFE1E18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2568" y="1492398"/>
            <a:ext cx="4572000" cy="2297430"/>
          </a:xfrm>
          <a:prstGeom prst="rect">
            <a:avLst/>
          </a:prstGeom>
          <a:noFill/>
          <a:ln>
            <a:solidFill>
              <a:schemeClr val="bg2"/>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E35631-55AD-45BD-82D2-5C0D6759A39A}"/>
              </a:ext>
            </a:extLst>
          </p:cNvPr>
          <p:cNvSpPr txBox="1"/>
          <p:nvPr/>
        </p:nvSpPr>
        <p:spPr>
          <a:xfrm>
            <a:off x="285751" y="1295186"/>
            <a:ext cx="3507581" cy="2960619"/>
          </a:xfrm>
          <a:prstGeom prst="rect">
            <a:avLst/>
          </a:prstGeom>
          <a:noFill/>
        </p:spPr>
        <p:txBody>
          <a:bodyPr wrap="square" lIns="0" tIns="0" rIns="0" bIns="0" rtlCol="0">
            <a:spAutoFit/>
          </a:bodyPr>
          <a:lstStyle/>
          <a:p>
            <a:pPr algn="ctr"/>
            <a:r>
              <a:rPr lang="en-IE" dirty="0"/>
              <a:t>In order to ensure that you are requesting the correct type of account, please select one of the following options:</a:t>
            </a:r>
          </a:p>
          <a:p>
            <a:pPr marL="214313" indent="-214313" algn="ctr">
              <a:buFont typeface="Courier New" panose="02070309020205020404" pitchFamily="49" charset="0"/>
              <a:buChar char="o"/>
            </a:pPr>
            <a:endParaRPr lang="en-IE" sz="1013" dirty="0"/>
          </a:p>
          <a:p>
            <a:pPr marL="214313" indent="-214313">
              <a:lnSpc>
                <a:spcPct val="150000"/>
              </a:lnSpc>
              <a:buFont typeface="Courier New" panose="02070309020205020404" pitchFamily="49" charset="0"/>
              <a:buChar char="o"/>
            </a:pPr>
            <a:r>
              <a:rPr lang="en-IE" sz="1050" dirty="0"/>
              <a:t>I’m an employee of an organization that has purchased Dell EMC Enterprise Products.</a:t>
            </a:r>
          </a:p>
          <a:p>
            <a:pPr marL="214313" indent="-214313">
              <a:lnSpc>
                <a:spcPct val="150000"/>
              </a:lnSpc>
              <a:buFont typeface="Courier New" panose="02070309020205020404" pitchFamily="49" charset="0"/>
              <a:buChar char="o"/>
            </a:pPr>
            <a:r>
              <a:rPr lang="en-IE" sz="1050" dirty="0"/>
              <a:t>I’m an employee of an existing partner for Dell EMC, or I am interested in becoming a partner.</a:t>
            </a:r>
          </a:p>
          <a:p>
            <a:pPr marL="214313" indent="-214313">
              <a:lnSpc>
                <a:spcPct val="150000"/>
              </a:lnSpc>
              <a:buFont typeface="Courier New" panose="02070309020205020404" pitchFamily="49" charset="0"/>
              <a:buChar char="o"/>
            </a:pPr>
            <a:r>
              <a:rPr lang="en-IE" sz="1050" dirty="0"/>
              <a:t>I need help with my PCs and other personal devices.</a:t>
            </a:r>
          </a:p>
          <a:p>
            <a:pPr marL="214313" indent="-214313">
              <a:lnSpc>
                <a:spcPct val="150000"/>
              </a:lnSpc>
              <a:buFont typeface="Courier New" panose="02070309020205020404" pitchFamily="49" charset="0"/>
              <a:buChar char="o"/>
            </a:pPr>
            <a:r>
              <a:rPr lang="en-IE" sz="1050" dirty="0"/>
              <a:t>None of these options apply to me. </a:t>
            </a:r>
          </a:p>
          <a:p>
            <a:pPr marL="214313" indent="-214313" algn="ctr">
              <a:buFont typeface="Courier New" panose="02070309020205020404" pitchFamily="49" charset="0"/>
              <a:buChar char="o"/>
            </a:pPr>
            <a:endParaRPr lang="en-IE" dirty="0"/>
          </a:p>
          <a:p>
            <a:pPr algn="ctr"/>
            <a:r>
              <a:rPr lang="en-IE" sz="1013" dirty="0"/>
              <a:t>Once you have selected the appropriate option, click </a:t>
            </a:r>
            <a:r>
              <a:rPr lang="en-IE" sz="1013" b="1" dirty="0"/>
              <a:t>submit</a:t>
            </a:r>
            <a:r>
              <a:rPr lang="en-IE" sz="1013" dirty="0"/>
              <a:t>. </a:t>
            </a:r>
            <a:endParaRPr lang="en-IE" dirty="0"/>
          </a:p>
          <a:p>
            <a:pPr algn="ctr"/>
            <a:endParaRPr lang="en-IE" sz="1013" dirty="0"/>
          </a:p>
          <a:p>
            <a:pPr algn="ctr"/>
            <a:endParaRPr lang="en-IE" dirty="0"/>
          </a:p>
        </p:txBody>
      </p:sp>
      <p:sp>
        <p:nvSpPr>
          <p:cNvPr id="5" name="Title 1">
            <a:extLst>
              <a:ext uri="{FF2B5EF4-FFF2-40B4-BE49-F238E27FC236}">
                <a16:creationId xmlns:a16="http://schemas.microsoft.com/office/drawing/2014/main" id="{7FDE5930-B7D3-4EB6-994D-69807972C60C}"/>
              </a:ext>
            </a:extLst>
          </p:cNvPr>
          <p:cNvSpPr>
            <a:spLocks noGrp="1"/>
          </p:cNvSpPr>
          <p:nvPr>
            <p:ph type="title"/>
          </p:nvPr>
        </p:nvSpPr>
        <p:spPr>
          <a:xfrm>
            <a:off x="285750" y="228601"/>
            <a:ext cx="8572500" cy="830997"/>
          </a:xfrm>
        </p:spPr>
        <p:txBody>
          <a:bodyPr/>
          <a:lstStyle/>
          <a:p>
            <a:r>
              <a:rPr lang="en-US" sz="3300" b="1" dirty="0"/>
              <a:t>Registration Step 2:</a:t>
            </a:r>
            <a:r>
              <a:rPr lang="en-US" sz="3000" b="1" dirty="0"/>
              <a:t>  </a:t>
            </a:r>
            <a:br>
              <a:rPr lang="en-US" b="1" dirty="0"/>
            </a:br>
            <a:r>
              <a:rPr lang="en-US" sz="2700" b="1" dirty="0"/>
              <a:t>Confirming Purpose for Registration</a:t>
            </a:r>
            <a:endParaRPr lang="en-US" b="1" dirty="0"/>
          </a:p>
        </p:txBody>
      </p:sp>
    </p:spTree>
    <p:extLst>
      <p:ext uri="{BB962C8B-B14F-4D97-AF65-F5344CB8AC3E}">
        <p14:creationId xmlns:p14="http://schemas.microsoft.com/office/powerpoint/2010/main" val="2609380279"/>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3013-D446-4163-9536-675641227127}"/>
              </a:ext>
            </a:extLst>
          </p:cNvPr>
          <p:cNvSpPr>
            <a:spLocks noGrp="1"/>
          </p:cNvSpPr>
          <p:nvPr>
            <p:ph type="title"/>
          </p:nvPr>
        </p:nvSpPr>
        <p:spPr>
          <a:xfrm>
            <a:off x="285750" y="232228"/>
            <a:ext cx="8572500" cy="789447"/>
          </a:xfrm>
        </p:spPr>
        <p:txBody>
          <a:bodyPr/>
          <a:lstStyle/>
          <a:p>
            <a:r>
              <a:rPr lang="en-US" sz="3000" b="1" dirty="0"/>
              <a:t>Confirming Purpose for Registration: </a:t>
            </a:r>
            <a:br>
              <a:rPr lang="en-US" sz="3000" b="1" dirty="0"/>
            </a:br>
            <a:r>
              <a:rPr lang="en-IE" sz="2700" dirty="0"/>
              <a:t>Employee of an Organization using Enterprise Products</a:t>
            </a:r>
            <a:endParaRPr lang="en-IE" dirty="0"/>
          </a:p>
        </p:txBody>
      </p:sp>
      <p:sp>
        <p:nvSpPr>
          <p:cNvPr id="3" name="Content Placeholder 2">
            <a:extLst>
              <a:ext uri="{FF2B5EF4-FFF2-40B4-BE49-F238E27FC236}">
                <a16:creationId xmlns:a16="http://schemas.microsoft.com/office/drawing/2014/main" id="{192F240A-074A-4F5A-8900-0C5E4CAF53C9}"/>
              </a:ext>
            </a:extLst>
          </p:cNvPr>
          <p:cNvSpPr>
            <a:spLocks noGrp="1"/>
          </p:cNvSpPr>
          <p:nvPr>
            <p:ph idx="1"/>
          </p:nvPr>
        </p:nvSpPr>
        <p:spPr>
          <a:xfrm>
            <a:off x="285750" y="1650205"/>
            <a:ext cx="4373745" cy="3113383"/>
          </a:xfrm>
        </p:spPr>
        <p:txBody>
          <a:bodyPr/>
          <a:lstStyle/>
          <a:p>
            <a:r>
              <a:rPr lang="en-IE" sz="1350" dirty="0"/>
              <a:t>If you are an employee of an organization that </a:t>
            </a:r>
            <a:r>
              <a:rPr lang="en-IE" sz="1350" i="1" dirty="0"/>
              <a:t>has</a:t>
            </a:r>
            <a:r>
              <a:rPr lang="en-IE" sz="1350" dirty="0"/>
              <a:t> </a:t>
            </a:r>
            <a:r>
              <a:rPr lang="en-IE" sz="1350" i="1" dirty="0"/>
              <a:t>purchased </a:t>
            </a:r>
            <a:r>
              <a:rPr lang="en-IE" sz="1350" b="1" dirty="0"/>
              <a:t>Dell EMC Enterprise </a:t>
            </a:r>
            <a:r>
              <a:rPr lang="en-IE" sz="1350" dirty="0"/>
              <a:t>products</a:t>
            </a:r>
            <a:r>
              <a:rPr lang="en-IE" sz="1350" b="1" dirty="0"/>
              <a:t>, </a:t>
            </a:r>
            <a:r>
              <a:rPr lang="en-IE" sz="1350" dirty="0"/>
              <a:t>you are entitled to an </a:t>
            </a:r>
            <a:r>
              <a:rPr lang="en-IE" sz="1350" b="1" dirty="0"/>
              <a:t>Enterprise Level user account </a:t>
            </a:r>
            <a:r>
              <a:rPr lang="en-IE" sz="1350" dirty="0"/>
              <a:t>and can continue with the registration process.</a:t>
            </a:r>
          </a:p>
          <a:p>
            <a:r>
              <a:rPr lang="en-IE" sz="1350" dirty="0"/>
              <a:t>Follow the remainder of the process </a:t>
            </a:r>
            <a:r>
              <a:rPr lang="en-IE" sz="1350" dirty="0">
                <a:hlinkClick r:id="rId2" action="ppaction://hlinksldjump"/>
              </a:rPr>
              <a:t>here</a:t>
            </a:r>
            <a:r>
              <a:rPr lang="en-IE" sz="1350" dirty="0"/>
              <a:t>.</a:t>
            </a:r>
          </a:p>
          <a:p>
            <a:r>
              <a:rPr lang="en-IE" sz="1350" dirty="0"/>
              <a:t>If you or your company has never purchased a </a:t>
            </a:r>
            <a:r>
              <a:rPr lang="en-IE" sz="1350" b="1" dirty="0"/>
              <a:t>Dell EMC Enterprise</a:t>
            </a:r>
            <a:r>
              <a:rPr lang="en-IE" sz="1350" dirty="0"/>
              <a:t> product, then you do not need an Enterprise Level User Account.  </a:t>
            </a:r>
          </a:p>
          <a:p>
            <a:endParaRPr lang="en-IE" sz="1350" dirty="0"/>
          </a:p>
        </p:txBody>
      </p:sp>
      <p:pic>
        <p:nvPicPr>
          <p:cNvPr id="4" name="Picture 3">
            <a:extLst>
              <a:ext uri="{FF2B5EF4-FFF2-40B4-BE49-F238E27FC236}">
                <a16:creationId xmlns:a16="http://schemas.microsoft.com/office/drawing/2014/main" id="{F0AE3CEF-67AE-46A9-96A1-A4EBD90FE91E}"/>
              </a:ext>
            </a:extLst>
          </p:cNvPr>
          <p:cNvPicPr>
            <a:picLocks noChangeAspect="1"/>
          </p:cNvPicPr>
          <p:nvPr/>
        </p:nvPicPr>
        <p:blipFill>
          <a:blip r:embed="rId3"/>
          <a:stretch>
            <a:fillRect/>
          </a:stretch>
        </p:blipFill>
        <p:spPr>
          <a:xfrm>
            <a:off x="4659495" y="1454129"/>
            <a:ext cx="4142490" cy="3032895"/>
          </a:xfrm>
          <a:prstGeom prst="rect">
            <a:avLst/>
          </a:prstGeom>
          <a:ln>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81976577"/>
      </p:ext>
    </p:extLst>
  </p:cSld>
  <p:clrMapOvr>
    <a:masterClrMapping/>
  </p:clrMapOvr>
  <p:transition spd="med">
    <p:wipe dir="r"/>
  </p:transition>
</p:sld>
</file>

<file path=ppt/theme/theme1.xml><?xml version="1.0" encoding="utf-8"?>
<a:theme xmlns:a="http://schemas.openxmlformats.org/drawingml/2006/main" name="Dell EMC 2018 internal">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SDS_R&amp;A_PPT_Template_FY20.potx" id="{A2F4B047-6110-445B-B1E9-08AE93CDD02D}" vid="{1D352789-C12D-4F09-8450-5C66A05F70CB}"/>
    </a:ext>
  </a:extLst>
</a:theme>
</file>

<file path=ppt/theme/theme2.xml><?xml version="1.0" encoding="utf-8"?>
<a:theme xmlns:a="http://schemas.openxmlformats.org/drawingml/2006/main" name="1_Dell EMC 2018 internal">
  <a:themeElements>
    <a:clrScheme name="Custom 4">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0C0"/>
      </a:hlink>
      <a:folHlink>
        <a:srgbClr val="0070C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200" dirty="0" smtClean="0">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ctr">
          <a:defRPr sz="1800" dirty="0" smtClean="0"/>
        </a:defPPr>
      </a:lstStyle>
    </a:txDef>
  </a:objectDefaults>
  <a:extraClrSchemeLst/>
  <a:extLst>
    <a:ext uri="{05A4C25C-085E-4340-85A3-A5531E510DB2}">
      <thm15:themeFamily xmlns:thm15="http://schemas.microsoft.com/office/thememl/2012/main" name="DTS_CM_General_PPT_Template_Q2FY20" id="{5CFD8A5F-A1C9-42B0-BC85-B5C8650F2BF4}" vid="{BF977029-4217-4506-9310-5108B7B4FC97}"/>
    </a:ext>
  </a:extLst>
</a:theme>
</file>

<file path=ppt/theme/theme3.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Dell New VID">
      <a:dk1>
        <a:srgbClr val="444444"/>
      </a:dk1>
      <a:lt1>
        <a:srgbClr val="0076CE"/>
      </a:lt1>
      <a:dk2>
        <a:srgbClr val="FFFFFF"/>
      </a:dk2>
      <a:lt2>
        <a:srgbClr val="000000"/>
      </a:lt2>
      <a:accent1>
        <a:srgbClr val="00447C"/>
      </a:accent1>
      <a:accent2>
        <a:srgbClr val="6EA204"/>
      </a:accent2>
      <a:accent3>
        <a:srgbClr val="F2AF00"/>
      </a:accent3>
      <a:accent4>
        <a:srgbClr val="EE6411"/>
      </a:accent4>
      <a:accent5>
        <a:srgbClr val="CE1126"/>
      </a:accent5>
      <a:accent6>
        <a:srgbClr val="41B6E6"/>
      </a:accent6>
      <a:hlink>
        <a:srgbClr val="0076CE"/>
      </a:hlink>
      <a:folHlink>
        <a:srgbClr val="6E2585"/>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8425678B33FB4F872C72D1D309620D" ma:contentTypeVersion="12" ma:contentTypeDescription="Create a new document." ma:contentTypeScope="" ma:versionID="d9482a6658fe69f2b54a07425119cd5f">
  <xsd:schema xmlns:xsd="http://www.w3.org/2001/XMLSchema" xmlns:xs="http://www.w3.org/2001/XMLSchema" xmlns:p="http://schemas.microsoft.com/office/2006/metadata/properties" xmlns:ns2="828b809a-5d56-4a1a-9434-83fd3656974e" xmlns:ns3="6729ae79-9323-4b0e-ae11-2459ee7695c8" targetNamespace="http://schemas.microsoft.com/office/2006/metadata/properties" ma:root="true" ma:fieldsID="3c1ae29b8db1d0b495b029160f02f115" ns2:_="" ns3:_="">
    <xsd:import namespace="828b809a-5d56-4a1a-9434-83fd3656974e"/>
    <xsd:import namespace="6729ae79-9323-4b0e-ae11-2459ee7695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8b809a-5d56-4a1a-9434-83fd365697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729ae79-9323-4b0e-ae11-2459ee7695c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D3DF60-C2FA-4D31-8685-1F7580F3D3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8b809a-5d56-4a1a-9434-83fd3656974e"/>
    <ds:schemaRef ds:uri="6729ae79-9323-4b0e-ae11-2459ee7695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085582-FAB8-447C-ACDA-BABA087857CC}">
  <ds:schemaRefs>
    <ds:schemaRef ds:uri="http://schemas.microsoft.com/sharepoint/v3/contenttype/forms"/>
  </ds:schemaRefs>
</ds:datastoreItem>
</file>

<file path=customXml/itemProps3.xml><?xml version="1.0" encoding="utf-8"?>
<ds:datastoreItem xmlns:ds="http://schemas.openxmlformats.org/officeDocument/2006/customXml" ds:itemID="{513A65D5-2D14-471D-B5A7-9D0B4E5B705F}">
  <ds:schemaRefs>
    <ds:schemaRef ds:uri="828b809a-5d56-4a1a-9434-83fd3656974e"/>
    <ds:schemaRef ds:uri="http://schemas.microsoft.com/office/infopath/2007/PartnerControls"/>
    <ds:schemaRef ds:uri="http://www.w3.org/XML/1998/namespace"/>
    <ds:schemaRef ds:uri="http://purl.org/dc/dcmitype/"/>
    <ds:schemaRef ds:uri="http://schemas.microsoft.com/office/2006/documentManagement/types"/>
    <ds:schemaRef ds:uri="http://purl.org/dc/elements/1.1/"/>
    <ds:schemaRef ds:uri="http://purl.org/dc/terms/"/>
    <ds:schemaRef ds:uri="http://schemas.openxmlformats.org/package/2006/metadata/core-properties"/>
    <ds:schemaRef ds:uri="6729ae79-9323-4b0e-ae11-2459ee7695c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DTS_CM_PPT_Template_Q2FY20</Template>
  <TotalTime>1576</TotalTime>
  <Words>1199</Words>
  <Application>Microsoft Office PowerPoint</Application>
  <PresentationFormat>On-screen Show (16:9)</PresentationFormat>
  <Paragraphs>87</Paragraphs>
  <Slides>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Courier New</vt:lpstr>
      <vt:lpstr>Wingdings</vt:lpstr>
      <vt:lpstr>Dell EMC 2018 internal</vt:lpstr>
      <vt:lpstr>1_Dell EMC 2018 internal</vt:lpstr>
      <vt:lpstr>Dell EMC Online Account Registration</vt:lpstr>
      <vt:lpstr>How to Register for a Dell EMC Online Account </vt:lpstr>
      <vt:lpstr>Dell EMC</vt:lpstr>
      <vt:lpstr>Registration Step 1: Creating an Account</vt:lpstr>
      <vt:lpstr>Registration Step 1:  Completed</vt:lpstr>
      <vt:lpstr>Dell EMC</vt:lpstr>
      <vt:lpstr>Registration Step 2:  2-Step Verification</vt:lpstr>
      <vt:lpstr>Registration Step 2:   Confirming Purpose for Registration</vt:lpstr>
      <vt:lpstr>Confirming Purpose for Registration:  Employee of an Organization using Enterprise Products</vt:lpstr>
      <vt:lpstr>Confirming Purpose for Registration:  Employee of an Existing Partner for Dell EMC</vt:lpstr>
      <vt:lpstr>PowerPoint Presentation</vt:lpstr>
      <vt:lpstr>PowerPoint Presentation</vt:lpstr>
      <vt:lpstr>Dell EMC</vt:lpstr>
      <vt:lpstr>Registration Step 3:  Employee of an Organization using Enterprise Products</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for INTERNAL USE</dc:title>
  <dc:creator>Snell, Suzanne</dc:creator>
  <cp:lastModifiedBy>Barrett, Victoria</cp:lastModifiedBy>
  <cp:revision>28</cp:revision>
  <cp:lastPrinted>2018-09-10T14:53:10Z</cp:lastPrinted>
  <dcterms:created xsi:type="dcterms:W3CDTF">2019-05-14T16:12:22Z</dcterms:created>
  <dcterms:modified xsi:type="dcterms:W3CDTF">2020-04-14T15:50:29Z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0x010100FF8425678B33FB4F872C72D1D309620D</vt:lpwstr>
  </property>
  <property fmtid="{D5CDD505-2E9C-101B-9397-08002B2CF9AE}" pid="3" name="AuthorIds_UIVersion_512">
    <vt:lpwstr>12</vt:lpwstr>
  </property>
  <property fmtid="{D5CDD505-2E9C-101B-9397-08002B2CF9AE}" pid="4" name="MSIP_Label_7de70ee2-0cb4-4d60-aee5-75ef2c4c8a90_Enabled">
    <vt:lpwstr>True</vt:lpwstr>
  </property>
  <property fmtid="{D5CDD505-2E9C-101B-9397-08002B2CF9AE}" pid="5" name="MSIP_Label_7de70ee2-0cb4-4d60-aee5-75ef2c4c8a90_SiteId">
    <vt:lpwstr>945c199a-83a2-4e80-9f8c-5a91be5752dd</vt:lpwstr>
  </property>
  <property fmtid="{D5CDD505-2E9C-101B-9397-08002B2CF9AE}" pid="6" name="MSIP_Label_7de70ee2-0cb4-4d60-aee5-75ef2c4c8a90_Owner">
    <vt:lpwstr>Ciara.Dorgan@emc.com</vt:lpwstr>
  </property>
  <property fmtid="{D5CDD505-2E9C-101B-9397-08002B2CF9AE}" pid="7" name="MSIP_Label_7de70ee2-0cb4-4d60-aee5-75ef2c4c8a90_SetDate">
    <vt:lpwstr>2019-07-24T11:28:13.5705761Z</vt:lpwstr>
  </property>
  <property fmtid="{D5CDD505-2E9C-101B-9397-08002B2CF9AE}" pid="8" name="MSIP_Label_7de70ee2-0cb4-4d60-aee5-75ef2c4c8a90_Name">
    <vt:lpwstr>Internal Use</vt:lpwstr>
  </property>
  <property fmtid="{D5CDD505-2E9C-101B-9397-08002B2CF9AE}" pid="9" name="MSIP_Label_7de70ee2-0cb4-4d60-aee5-75ef2c4c8a90_Application">
    <vt:lpwstr>Microsoft Azure Information Protection</vt:lpwstr>
  </property>
  <property fmtid="{D5CDD505-2E9C-101B-9397-08002B2CF9AE}" pid="10" name="MSIP_Label_7de70ee2-0cb4-4d60-aee5-75ef2c4c8a90_Extended_MSFT_Method">
    <vt:lpwstr>Manual</vt:lpwstr>
  </property>
  <property fmtid="{D5CDD505-2E9C-101B-9397-08002B2CF9AE}" pid="11" name="MSIP_Label_da6fab74-d5af-4af7-a9a4-78d84655a626_Enabled">
    <vt:lpwstr>True</vt:lpwstr>
  </property>
  <property fmtid="{D5CDD505-2E9C-101B-9397-08002B2CF9AE}" pid="12" name="MSIP_Label_da6fab74-d5af-4af7-a9a4-78d84655a626_SiteId">
    <vt:lpwstr>945c199a-83a2-4e80-9f8c-5a91be5752dd</vt:lpwstr>
  </property>
  <property fmtid="{D5CDD505-2E9C-101B-9397-08002B2CF9AE}" pid="13" name="MSIP_Label_da6fab74-d5af-4af7-a9a4-78d84655a626_Owner">
    <vt:lpwstr>Ciara.Dorgan@emc.com</vt:lpwstr>
  </property>
  <property fmtid="{D5CDD505-2E9C-101B-9397-08002B2CF9AE}" pid="14" name="MSIP_Label_da6fab74-d5af-4af7-a9a4-78d84655a626_SetDate">
    <vt:lpwstr>2019-07-24T11:28:13.5705761Z</vt:lpwstr>
  </property>
  <property fmtid="{D5CDD505-2E9C-101B-9397-08002B2CF9AE}" pid="15" name="MSIP_Label_da6fab74-d5af-4af7-a9a4-78d84655a626_Name">
    <vt:lpwstr>Visual Marking</vt:lpwstr>
  </property>
  <property fmtid="{D5CDD505-2E9C-101B-9397-08002B2CF9AE}" pid="16" name="MSIP_Label_da6fab74-d5af-4af7-a9a4-78d84655a626_Application">
    <vt:lpwstr>Microsoft Azure Information Protection</vt:lpwstr>
  </property>
  <property fmtid="{D5CDD505-2E9C-101B-9397-08002B2CF9AE}" pid="17" name="MSIP_Label_da6fab74-d5af-4af7-a9a4-78d84655a626_Parent">
    <vt:lpwstr>7de70ee2-0cb4-4d60-aee5-75ef2c4c8a90</vt:lpwstr>
  </property>
  <property fmtid="{D5CDD505-2E9C-101B-9397-08002B2CF9AE}" pid="18" name="MSIP_Label_da6fab74-d5af-4af7-a9a4-78d84655a626_Extended_MSFT_Method">
    <vt:lpwstr>Manual</vt:lpwstr>
  </property>
  <property fmtid="{D5CDD505-2E9C-101B-9397-08002B2CF9AE}" pid="19" name="aiplabel">
    <vt:lpwstr>Internal Use Visual Marking</vt:lpwstr>
  </property>
</Properties>
</file>